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handoutMasterIdLst>
    <p:handoutMasterId r:id="rId23"/>
  </p:handoutMasterIdLst>
  <p:sldIdLst>
    <p:sldId id="256" r:id="rId3"/>
    <p:sldId id="275" r:id="rId4"/>
    <p:sldId id="276" r:id="rId5"/>
    <p:sldId id="277" r:id="rId6"/>
    <p:sldId id="278" r:id="rId7"/>
    <p:sldId id="279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B48103-9F5C-46B7-9157-2F05B5D39951}" type="datetimeFigureOut">
              <a:rPr lang="en-US" smtClean="0"/>
              <a:t>9/30/2013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EC60F7-CD06-47A6-ACEA-C23ADB6104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853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6D0383-C5A5-4642-8258-D40735D945E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1087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969DEC-86CF-4269-8DE5-2088256B268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8297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076349-3EFA-46A7-84C7-7B3986F1215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09562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178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50179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>
                <a:gd name="T0" fmla="*/ 2768 w 2780"/>
                <a:gd name="T1" fmla="*/ 18 h 953"/>
                <a:gd name="T2" fmla="*/ 2678 w 2780"/>
                <a:gd name="T3" fmla="*/ 24 h 953"/>
                <a:gd name="T4" fmla="*/ 2613 w 2780"/>
                <a:gd name="T5" fmla="*/ 102 h 953"/>
                <a:gd name="T6" fmla="*/ 2511 w 2780"/>
                <a:gd name="T7" fmla="*/ 156 h 953"/>
                <a:gd name="T8" fmla="*/ 2505 w 2780"/>
                <a:gd name="T9" fmla="*/ 222 h 953"/>
                <a:gd name="T10" fmla="*/ 2487 w 2780"/>
                <a:gd name="T11" fmla="*/ 246 h 953"/>
                <a:gd name="T12" fmla="*/ 2469 w 2780"/>
                <a:gd name="T13" fmla="*/ 252 h 953"/>
                <a:gd name="T14" fmla="*/ 2397 w 2780"/>
                <a:gd name="T15" fmla="*/ 210 h 953"/>
                <a:gd name="T16" fmla="*/ 2260 w 2780"/>
                <a:gd name="T17" fmla="*/ 192 h 953"/>
                <a:gd name="T18" fmla="*/ 2236 w 2780"/>
                <a:gd name="T19" fmla="*/ 186 h 953"/>
                <a:gd name="T20" fmla="*/ 2218 w 2780"/>
                <a:gd name="T21" fmla="*/ 192 h 953"/>
                <a:gd name="T22" fmla="*/ 2146 w 2780"/>
                <a:gd name="T23" fmla="*/ 228 h 953"/>
                <a:gd name="T24" fmla="*/ 2110 w 2780"/>
                <a:gd name="T25" fmla="*/ 240 h 953"/>
                <a:gd name="T26" fmla="*/ 2086 w 2780"/>
                <a:gd name="T27" fmla="*/ 246 h 953"/>
                <a:gd name="T28" fmla="*/ 2074 w 2780"/>
                <a:gd name="T29" fmla="*/ 258 h 953"/>
                <a:gd name="T30" fmla="*/ 2074 w 2780"/>
                <a:gd name="T31" fmla="*/ 276 h 953"/>
                <a:gd name="T32" fmla="*/ 2051 w 2780"/>
                <a:gd name="T33" fmla="*/ 300 h 953"/>
                <a:gd name="T34" fmla="*/ 2033 w 2780"/>
                <a:gd name="T35" fmla="*/ 312 h 953"/>
                <a:gd name="T36" fmla="*/ 2021 w 2780"/>
                <a:gd name="T37" fmla="*/ 324 h 953"/>
                <a:gd name="T38" fmla="*/ 2009 w 2780"/>
                <a:gd name="T39" fmla="*/ 336 h 953"/>
                <a:gd name="T40" fmla="*/ 1979 w 2780"/>
                <a:gd name="T41" fmla="*/ 342 h 953"/>
                <a:gd name="T42" fmla="*/ 1913 w 2780"/>
                <a:gd name="T43" fmla="*/ 336 h 953"/>
                <a:gd name="T44" fmla="*/ 1877 w 2780"/>
                <a:gd name="T45" fmla="*/ 330 h 953"/>
                <a:gd name="T46" fmla="*/ 1865 w 2780"/>
                <a:gd name="T47" fmla="*/ 342 h 953"/>
                <a:gd name="T48" fmla="*/ 1853 w 2780"/>
                <a:gd name="T49" fmla="*/ 354 h 953"/>
                <a:gd name="T50" fmla="*/ 1823 w 2780"/>
                <a:gd name="T51" fmla="*/ 360 h 953"/>
                <a:gd name="T52" fmla="*/ 1764 w 2780"/>
                <a:gd name="T53" fmla="*/ 342 h 953"/>
                <a:gd name="T54" fmla="*/ 1740 w 2780"/>
                <a:gd name="T55" fmla="*/ 342 h 953"/>
                <a:gd name="T56" fmla="*/ 1716 w 2780"/>
                <a:gd name="T57" fmla="*/ 354 h 953"/>
                <a:gd name="T58" fmla="*/ 1656 w 2780"/>
                <a:gd name="T59" fmla="*/ 425 h 953"/>
                <a:gd name="T60" fmla="*/ 1614 w 2780"/>
                <a:gd name="T61" fmla="*/ 569 h 953"/>
                <a:gd name="T62" fmla="*/ 1614 w 2780"/>
                <a:gd name="T63" fmla="*/ 593 h 953"/>
                <a:gd name="T64" fmla="*/ 1620 w 2780"/>
                <a:gd name="T65" fmla="*/ 641 h 953"/>
                <a:gd name="T66" fmla="*/ 1638 w 2780"/>
                <a:gd name="T67" fmla="*/ 659 h 953"/>
                <a:gd name="T68" fmla="*/ 1632 w 2780"/>
                <a:gd name="T69" fmla="*/ 671 h 953"/>
                <a:gd name="T70" fmla="*/ 1620 w 2780"/>
                <a:gd name="T71" fmla="*/ 683 h 953"/>
                <a:gd name="T72" fmla="*/ 1542 w 2780"/>
                <a:gd name="T73" fmla="*/ 689 h 953"/>
                <a:gd name="T74" fmla="*/ 1465 w 2780"/>
                <a:gd name="T75" fmla="*/ 629 h 953"/>
                <a:gd name="T76" fmla="*/ 1333 w 2780"/>
                <a:gd name="T77" fmla="*/ 587 h 953"/>
                <a:gd name="T78" fmla="*/ 1184 w 2780"/>
                <a:gd name="T79" fmla="*/ 671 h 953"/>
                <a:gd name="T80" fmla="*/ 1016 w 2780"/>
                <a:gd name="T81" fmla="*/ 731 h 953"/>
                <a:gd name="T82" fmla="*/ 813 w 2780"/>
                <a:gd name="T83" fmla="*/ 743 h 953"/>
                <a:gd name="T84" fmla="*/ 628 w 2780"/>
                <a:gd name="T85" fmla="*/ 701 h 953"/>
                <a:gd name="T86" fmla="*/ 568 w 2780"/>
                <a:gd name="T87" fmla="*/ 695 h 953"/>
                <a:gd name="T88" fmla="*/ 556 w 2780"/>
                <a:gd name="T89" fmla="*/ 701 h 953"/>
                <a:gd name="T90" fmla="*/ 520 w 2780"/>
                <a:gd name="T91" fmla="*/ 731 h 953"/>
                <a:gd name="T92" fmla="*/ 436 w 2780"/>
                <a:gd name="T93" fmla="*/ 809 h 953"/>
                <a:gd name="T94" fmla="*/ 406 w 2780"/>
                <a:gd name="T95" fmla="*/ 821 h 953"/>
                <a:gd name="T96" fmla="*/ 382 w 2780"/>
                <a:gd name="T97" fmla="*/ 821 h 953"/>
                <a:gd name="T98" fmla="*/ 335 w 2780"/>
                <a:gd name="T99" fmla="*/ 827 h 953"/>
                <a:gd name="T100" fmla="*/ 209 w 2780"/>
                <a:gd name="T101" fmla="*/ 851 h 953"/>
                <a:gd name="T102" fmla="*/ 173 w 2780"/>
                <a:gd name="T103" fmla="*/ 857 h 953"/>
                <a:gd name="T104" fmla="*/ 125 w 2780"/>
                <a:gd name="T105" fmla="*/ 851 h 953"/>
                <a:gd name="T106" fmla="*/ 107 w 2780"/>
                <a:gd name="T107" fmla="*/ 857 h 953"/>
                <a:gd name="T108" fmla="*/ 101 w 2780"/>
                <a:gd name="T109" fmla="*/ 875 h 953"/>
                <a:gd name="T110" fmla="*/ 83 w 2780"/>
                <a:gd name="T111" fmla="*/ 887 h 953"/>
                <a:gd name="T112" fmla="*/ 48 w 2780"/>
                <a:gd name="T113" fmla="*/ 899 h 953"/>
                <a:gd name="T114" fmla="*/ 2780 w 2780"/>
                <a:gd name="T115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0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>
                <a:gd name="T0" fmla="*/ 12 w 12"/>
                <a:gd name="T1" fmla="*/ 18 h 18"/>
                <a:gd name="T2" fmla="*/ 12 w 12"/>
                <a:gd name="T3" fmla="*/ 12 h 18"/>
                <a:gd name="T4" fmla="*/ 6 w 12"/>
                <a:gd name="T5" fmla="*/ 6 h 18"/>
                <a:gd name="T6" fmla="*/ 6 w 12"/>
                <a:gd name="T7" fmla="*/ 6 h 18"/>
                <a:gd name="T8" fmla="*/ 0 w 12"/>
                <a:gd name="T9" fmla="*/ 0 h 18"/>
                <a:gd name="T10" fmla="*/ 12 w 12"/>
                <a:gd name="T11" fmla="*/ 18 h 18"/>
                <a:gd name="T12" fmla="*/ 12 w 12"/>
                <a:gd name="T13" fmla="*/ 18 h 18"/>
                <a:gd name="T14" fmla="*/ 12 w 12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1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>
                <a:gd name="T0" fmla="*/ 0 w 6"/>
                <a:gd name="T1" fmla="*/ 12 h 18"/>
                <a:gd name="T2" fmla="*/ 6 w 6"/>
                <a:gd name="T3" fmla="*/ 18 h 18"/>
                <a:gd name="T4" fmla="*/ 0 w 6"/>
                <a:gd name="T5" fmla="*/ 0 h 18"/>
                <a:gd name="T6" fmla="*/ 0 w 6"/>
                <a:gd name="T7" fmla="*/ 12 h 18"/>
                <a:gd name="T8" fmla="*/ 0 w 6"/>
                <a:gd name="T9" fmla="*/ 12 h 18"/>
                <a:gd name="T10" fmla="*/ 0 w 6"/>
                <a:gd name="T11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2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>
                <a:gd name="T0" fmla="*/ 280 w 304"/>
                <a:gd name="T1" fmla="*/ 42 h 741"/>
                <a:gd name="T2" fmla="*/ 274 w 304"/>
                <a:gd name="T3" fmla="*/ 42 h 741"/>
                <a:gd name="T4" fmla="*/ 268 w 304"/>
                <a:gd name="T5" fmla="*/ 42 h 741"/>
                <a:gd name="T6" fmla="*/ 256 w 304"/>
                <a:gd name="T7" fmla="*/ 42 h 741"/>
                <a:gd name="T8" fmla="*/ 238 w 304"/>
                <a:gd name="T9" fmla="*/ 48 h 741"/>
                <a:gd name="T10" fmla="*/ 214 w 304"/>
                <a:gd name="T11" fmla="*/ 12 h 741"/>
                <a:gd name="T12" fmla="*/ 196 w 304"/>
                <a:gd name="T13" fmla="*/ 0 h 741"/>
                <a:gd name="T14" fmla="*/ 196 w 304"/>
                <a:gd name="T15" fmla="*/ 0 h 741"/>
                <a:gd name="T16" fmla="*/ 164 w 304"/>
                <a:gd name="T17" fmla="*/ 167 h 741"/>
                <a:gd name="T18" fmla="*/ 144 w 304"/>
                <a:gd name="T19" fmla="*/ 217 h 741"/>
                <a:gd name="T20" fmla="*/ 110 w 304"/>
                <a:gd name="T21" fmla="*/ 281 h 741"/>
                <a:gd name="T22" fmla="*/ 96 w 304"/>
                <a:gd name="T23" fmla="*/ 327 h 741"/>
                <a:gd name="T24" fmla="*/ 124 w 304"/>
                <a:gd name="T25" fmla="*/ 405 h 741"/>
                <a:gd name="T26" fmla="*/ 100 w 304"/>
                <a:gd name="T27" fmla="*/ 463 h 741"/>
                <a:gd name="T28" fmla="*/ 68 w 304"/>
                <a:gd name="T29" fmla="*/ 503 h 741"/>
                <a:gd name="T30" fmla="*/ 30 w 304"/>
                <a:gd name="T31" fmla="*/ 539 h 741"/>
                <a:gd name="T32" fmla="*/ 24 w 304"/>
                <a:gd name="T33" fmla="*/ 613 h 741"/>
                <a:gd name="T34" fmla="*/ 0 w 304"/>
                <a:gd name="T35" fmla="*/ 741 h 741"/>
                <a:gd name="T36" fmla="*/ 202 w 304"/>
                <a:gd name="T37" fmla="*/ 741 h 741"/>
                <a:gd name="T38" fmla="*/ 180 w 304"/>
                <a:gd name="T39" fmla="*/ 639 h 741"/>
                <a:gd name="T40" fmla="*/ 192 w 304"/>
                <a:gd name="T41" fmla="*/ 589 h 741"/>
                <a:gd name="T42" fmla="*/ 178 w 304"/>
                <a:gd name="T43" fmla="*/ 539 h 741"/>
                <a:gd name="T44" fmla="*/ 190 w 304"/>
                <a:gd name="T45" fmla="*/ 499 h 741"/>
                <a:gd name="T46" fmla="*/ 184 w 304"/>
                <a:gd name="T47" fmla="*/ 465 h 741"/>
                <a:gd name="T48" fmla="*/ 192 w 304"/>
                <a:gd name="T49" fmla="*/ 391 h 741"/>
                <a:gd name="T50" fmla="*/ 216 w 304"/>
                <a:gd name="T51" fmla="*/ 313 h 741"/>
                <a:gd name="T52" fmla="*/ 238 w 304"/>
                <a:gd name="T53" fmla="*/ 249 h 741"/>
                <a:gd name="T54" fmla="*/ 268 w 304"/>
                <a:gd name="T55" fmla="*/ 185 h 741"/>
                <a:gd name="T56" fmla="*/ 284 w 304"/>
                <a:gd name="T57" fmla="*/ 159 h 741"/>
                <a:gd name="T58" fmla="*/ 304 w 304"/>
                <a:gd name="T59" fmla="*/ 12 h 741"/>
                <a:gd name="T60" fmla="*/ 298 w 304"/>
                <a:gd name="T61" fmla="*/ 24 h 741"/>
                <a:gd name="T62" fmla="*/ 292 w 304"/>
                <a:gd name="T63" fmla="*/ 30 h 741"/>
                <a:gd name="T64" fmla="*/ 292 w 304"/>
                <a:gd name="T65" fmla="*/ 36 h 741"/>
                <a:gd name="T66" fmla="*/ 286 w 304"/>
                <a:gd name="T67" fmla="*/ 36 h 741"/>
                <a:gd name="T68" fmla="*/ 286 w 304"/>
                <a:gd name="T69" fmla="*/ 42 h 741"/>
                <a:gd name="T70" fmla="*/ 280 w 304"/>
                <a:gd name="T71" fmla="*/ 42 h 741"/>
                <a:gd name="T72" fmla="*/ 280 w 304"/>
                <a:gd name="T73" fmla="*/ 42 h 741"/>
                <a:gd name="T74" fmla="*/ 280 w 304"/>
                <a:gd name="T75" fmla="*/ 42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3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>
                <a:gd name="T0" fmla="*/ 284 w 314"/>
                <a:gd name="T1" fmla="*/ 6 h 767"/>
                <a:gd name="T2" fmla="*/ 278 w 314"/>
                <a:gd name="T3" fmla="*/ 6 h 767"/>
                <a:gd name="T4" fmla="*/ 272 w 314"/>
                <a:gd name="T5" fmla="*/ 12 h 767"/>
                <a:gd name="T6" fmla="*/ 254 w 314"/>
                <a:gd name="T7" fmla="*/ 18 h 767"/>
                <a:gd name="T8" fmla="*/ 230 w 314"/>
                <a:gd name="T9" fmla="*/ 24 h 767"/>
                <a:gd name="T10" fmla="*/ 206 w 314"/>
                <a:gd name="T11" fmla="*/ 42 h 767"/>
                <a:gd name="T12" fmla="*/ 188 w 314"/>
                <a:gd name="T13" fmla="*/ 48 h 767"/>
                <a:gd name="T14" fmla="*/ 176 w 314"/>
                <a:gd name="T15" fmla="*/ 54 h 767"/>
                <a:gd name="T16" fmla="*/ 170 w 314"/>
                <a:gd name="T17" fmla="*/ 54 h 767"/>
                <a:gd name="T18" fmla="*/ 150 w 314"/>
                <a:gd name="T19" fmla="*/ 169 h 767"/>
                <a:gd name="T20" fmla="*/ 110 w 314"/>
                <a:gd name="T21" fmla="*/ 225 h 767"/>
                <a:gd name="T22" fmla="*/ 54 w 314"/>
                <a:gd name="T23" fmla="*/ 383 h 767"/>
                <a:gd name="T24" fmla="*/ 82 w 314"/>
                <a:gd name="T25" fmla="*/ 555 h 767"/>
                <a:gd name="T26" fmla="*/ 40 w 314"/>
                <a:gd name="T27" fmla="*/ 679 h 767"/>
                <a:gd name="T28" fmla="*/ 0 w 314"/>
                <a:gd name="T29" fmla="*/ 767 h 767"/>
                <a:gd name="T30" fmla="*/ 108 w 314"/>
                <a:gd name="T31" fmla="*/ 767 h 767"/>
                <a:gd name="T32" fmla="*/ 120 w 314"/>
                <a:gd name="T33" fmla="*/ 611 h 767"/>
                <a:gd name="T34" fmla="*/ 148 w 314"/>
                <a:gd name="T35" fmla="*/ 499 h 767"/>
                <a:gd name="T36" fmla="*/ 160 w 314"/>
                <a:gd name="T37" fmla="*/ 367 h 767"/>
                <a:gd name="T38" fmla="*/ 218 w 314"/>
                <a:gd name="T39" fmla="*/ 327 h 767"/>
                <a:gd name="T40" fmla="*/ 238 w 314"/>
                <a:gd name="T41" fmla="*/ 221 h 767"/>
                <a:gd name="T42" fmla="*/ 296 w 314"/>
                <a:gd name="T43" fmla="*/ 135 h 767"/>
                <a:gd name="T44" fmla="*/ 314 w 314"/>
                <a:gd name="T45" fmla="*/ 0 h 767"/>
                <a:gd name="T46" fmla="*/ 302 w 314"/>
                <a:gd name="T47" fmla="*/ 0 h 767"/>
                <a:gd name="T48" fmla="*/ 296 w 314"/>
                <a:gd name="T49" fmla="*/ 0 h 767"/>
                <a:gd name="T50" fmla="*/ 290 w 314"/>
                <a:gd name="T51" fmla="*/ 0 h 767"/>
                <a:gd name="T52" fmla="*/ 284 w 314"/>
                <a:gd name="T53" fmla="*/ 6 h 767"/>
                <a:gd name="T54" fmla="*/ 284 w 314"/>
                <a:gd name="T55" fmla="*/ 6 h 767"/>
                <a:gd name="T56" fmla="*/ 284 w 314"/>
                <a:gd name="T57" fmla="*/ 6 h 767"/>
                <a:gd name="T58" fmla="*/ 284 w 314"/>
                <a:gd name="T59" fmla="*/ 6 h 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4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>
                <a:gd name="T0" fmla="*/ 257 w 275"/>
                <a:gd name="T1" fmla="*/ 12 h 623"/>
                <a:gd name="T2" fmla="*/ 239 w 275"/>
                <a:gd name="T3" fmla="*/ 6 h 623"/>
                <a:gd name="T4" fmla="*/ 203 w 275"/>
                <a:gd name="T5" fmla="*/ 6 h 623"/>
                <a:gd name="T6" fmla="*/ 203 w 275"/>
                <a:gd name="T7" fmla="*/ 6 h 623"/>
                <a:gd name="T8" fmla="*/ 197 w 275"/>
                <a:gd name="T9" fmla="*/ 6 h 623"/>
                <a:gd name="T10" fmla="*/ 185 w 275"/>
                <a:gd name="T11" fmla="*/ 0 h 623"/>
                <a:gd name="T12" fmla="*/ 173 w 275"/>
                <a:gd name="T13" fmla="*/ 0 h 623"/>
                <a:gd name="T14" fmla="*/ 166 w 275"/>
                <a:gd name="T15" fmla="*/ 0 h 623"/>
                <a:gd name="T16" fmla="*/ 160 w 275"/>
                <a:gd name="T17" fmla="*/ 0 h 623"/>
                <a:gd name="T18" fmla="*/ 144 w 275"/>
                <a:gd name="T19" fmla="*/ 117 h 623"/>
                <a:gd name="T20" fmla="*/ 128 w 275"/>
                <a:gd name="T21" fmla="*/ 185 h 623"/>
                <a:gd name="T22" fmla="*/ 58 w 275"/>
                <a:gd name="T23" fmla="*/ 299 h 623"/>
                <a:gd name="T24" fmla="*/ 54 w 275"/>
                <a:gd name="T25" fmla="*/ 441 h 623"/>
                <a:gd name="T26" fmla="*/ 24 w 275"/>
                <a:gd name="T27" fmla="*/ 523 h 623"/>
                <a:gd name="T28" fmla="*/ 0 w 275"/>
                <a:gd name="T29" fmla="*/ 623 h 623"/>
                <a:gd name="T30" fmla="*/ 78 w 275"/>
                <a:gd name="T31" fmla="*/ 623 h 623"/>
                <a:gd name="T32" fmla="*/ 92 w 275"/>
                <a:gd name="T33" fmla="*/ 555 h 623"/>
                <a:gd name="T34" fmla="*/ 134 w 275"/>
                <a:gd name="T35" fmla="*/ 447 h 623"/>
                <a:gd name="T36" fmla="*/ 158 w 275"/>
                <a:gd name="T37" fmla="*/ 315 h 623"/>
                <a:gd name="T38" fmla="*/ 184 w 275"/>
                <a:gd name="T39" fmla="*/ 257 h 623"/>
                <a:gd name="T40" fmla="*/ 216 w 275"/>
                <a:gd name="T41" fmla="*/ 211 h 623"/>
                <a:gd name="T42" fmla="*/ 222 w 275"/>
                <a:gd name="T43" fmla="*/ 145 h 623"/>
                <a:gd name="T44" fmla="*/ 240 w 275"/>
                <a:gd name="T45" fmla="*/ 111 h 623"/>
                <a:gd name="T46" fmla="*/ 262 w 275"/>
                <a:gd name="T47" fmla="*/ 79 h 623"/>
                <a:gd name="T48" fmla="*/ 275 w 275"/>
                <a:gd name="T49" fmla="*/ 6 h 623"/>
                <a:gd name="T50" fmla="*/ 263 w 275"/>
                <a:gd name="T51" fmla="*/ 12 h 623"/>
                <a:gd name="T52" fmla="*/ 257 w 275"/>
                <a:gd name="T53" fmla="*/ 12 h 623"/>
                <a:gd name="T54" fmla="*/ 257 w 275"/>
                <a:gd name="T55" fmla="*/ 12 h 623"/>
                <a:gd name="T56" fmla="*/ 257 w 275"/>
                <a:gd name="T57" fmla="*/ 12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5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>
                <a:gd name="T0" fmla="*/ 171 w 213"/>
                <a:gd name="T1" fmla="*/ 12 h 611"/>
                <a:gd name="T2" fmla="*/ 159 w 213"/>
                <a:gd name="T3" fmla="*/ 24 h 611"/>
                <a:gd name="T4" fmla="*/ 153 w 213"/>
                <a:gd name="T5" fmla="*/ 36 h 611"/>
                <a:gd name="T6" fmla="*/ 128 w 213"/>
                <a:gd name="T7" fmla="*/ 60 h 611"/>
                <a:gd name="T8" fmla="*/ 110 w 213"/>
                <a:gd name="T9" fmla="*/ 83 h 611"/>
                <a:gd name="T10" fmla="*/ 86 w 213"/>
                <a:gd name="T11" fmla="*/ 119 h 611"/>
                <a:gd name="T12" fmla="*/ 68 w 213"/>
                <a:gd name="T13" fmla="*/ 167 h 611"/>
                <a:gd name="T14" fmla="*/ 68 w 213"/>
                <a:gd name="T15" fmla="*/ 221 h 611"/>
                <a:gd name="T16" fmla="*/ 68 w 213"/>
                <a:gd name="T17" fmla="*/ 227 h 611"/>
                <a:gd name="T18" fmla="*/ 68 w 213"/>
                <a:gd name="T19" fmla="*/ 233 h 611"/>
                <a:gd name="T20" fmla="*/ 68 w 213"/>
                <a:gd name="T21" fmla="*/ 239 h 611"/>
                <a:gd name="T22" fmla="*/ 68 w 213"/>
                <a:gd name="T23" fmla="*/ 245 h 611"/>
                <a:gd name="T24" fmla="*/ 68 w 213"/>
                <a:gd name="T25" fmla="*/ 251 h 611"/>
                <a:gd name="T26" fmla="*/ 68 w 213"/>
                <a:gd name="T27" fmla="*/ 251 h 611"/>
                <a:gd name="T28" fmla="*/ 68 w 213"/>
                <a:gd name="T29" fmla="*/ 257 h 611"/>
                <a:gd name="T30" fmla="*/ 68 w 213"/>
                <a:gd name="T31" fmla="*/ 269 h 611"/>
                <a:gd name="T32" fmla="*/ 74 w 213"/>
                <a:gd name="T33" fmla="*/ 287 h 611"/>
                <a:gd name="T34" fmla="*/ 80 w 213"/>
                <a:gd name="T35" fmla="*/ 305 h 611"/>
                <a:gd name="T36" fmla="*/ 86 w 213"/>
                <a:gd name="T37" fmla="*/ 311 h 611"/>
                <a:gd name="T38" fmla="*/ 86 w 213"/>
                <a:gd name="T39" fmla="*/ 311 h 611"/>
                <a:gd name="T40" fmla="*/ 92 w 213"/>
                <a:gd name="T41" fmla="*/ 317 h 611"/>
                <a:gd name="T42" fmla="*/ 92 w 213"/>
                <a:gd name="T43" fmla="*/ 323 h 611"/>
                <a:gd name="T44" fmla="*/ 92 w 213"/>
                <a:gd name="T45" fmla="*/ 323 h 611"/>
                <a:gd name="T46" fmla="*/ 24 w 213"/>
                <a:gd name="T47" fmla="*/ 437 h 611"/>
                <a:gd name="T48" fmla="*/ 18 w 213"/>
                <a:gd name="T49" fmla="*/ 471 h 611"/>
                <a:gd name="T50" fmla="*/ 0 w 213"/>
                <a:gd name="T51" fmla="*/ 547 h 611"/>
                <a:gd name="T52" fmla="*/ 50 w 213"/>
                <a:gd name="T53" fmla="*/ 611 h 611"/>
                <a:gd name="T54" fmla="*/ 114 w 213"/>
                <a:gd name="T55" fmla="*/ 611 h 611"/>
                <a:gd name="T56" fmla="*/ 104 w 213"/>
                <a:gd name="T57" fmla="*/ 555 h 611"/>
                <a:gd name="T58" fmla="*/ 120 w 213"/>
                <a:gd name="T59" fmla="*/ 515 h 611"/>
                <a:gd name="T60" fmla="*/ 150 w 213"/>
                <a:gd name="T61" fmla="*/ 449 h 611"/>
                <a:gd name="T62" fmla="*/ 166 w 213"/>
                <a:gd name="T63" fmla="*/ 377 h 611"/>
                <a:gd name="T64" fmla="*/ 156 w 213"/>
                <a:gd name="T65" fmla="*/ 295 h 611"/>
                <a:gd name="T66" fmla="*/ 170 w 213"/>
                <a:gd name="T67" fmla="*/ 203 h 611"/>
                <a:gd name="T68" fmla="*/ 212 w 213"/>
                <a:gd name="T69" fmla="*/ 95 h 611"/>
                <a:gd name="T70" fmla="*/ 213 w 213"/>
                <a:gd name="T71" fmla="*/ 0 h 611"/>
                <a:gd name="T72" fmla="*/ 207 w 213"/>
                <a:gd name="T73" fmla="*/ 0 h 611"/>
                <a:gd name="T74" fmla="*/ 201 w 213"/>
                <a:gd name="T75" fmla="*/ 0 h 611"/>
                <a:gd name="T76" fmla="*/ 195 w 213"/>
                <a:gd name="T77" fmla="*/ 0 h 611"/>
                <a:gd name="T78" fmla="*/ 189 w 213"/>
                <a:gd name="T79" fmla="*/ 0 h 611"/>
                <a:gd name="T80" fmla="*/ 183 w 213"/>
                <a:gd name="T81" fmla="*/ 6 h 611"/>
                <a:gd name="T82" fmla="*/ 177 w 213"/>
                <a:gd name="T83" fmla="*/ 6 h 611"/>
                <a:gd name="T84" fmla="*/ 171 w 213"/>
                <a:gd name="T85" fmla="*/ 12 h 611"/>
                <a:gd name="T86" fmla="*/ 171 w 213"/>
                <a:gd name="T87" fmla="*/ 12 h 611"/>
                <a:gd name="T88" fmla="*/ 171 w 213"/>
                <a:gd name="T89" fmla="*/ 12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6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>
                <a:gd name="T0" fmla="*/ 149 w 167"/>
                <a:gd name="T1" fmla="*/ 60 h 384"/>
                <a:gd name="T2" fmla="*/ 119 w 167"/>
                <a:gd name="T3" fmla="*/ 30 h 384"/>
                <a:gd name="T4" fmla="*/ 89 w 167"/>
                <a:gd name="T5" fmla="*/ 12 h 384"/>
                <a:gd name="T6" fmla="*/ 59 w 167"/>
                <a:gd name="T7" fmla="*/ 0 h 384"/>
                <a:gd name="T8" fmla="*/ 54 w 167"/>
                <a:gd name="T9" fmla="*/ 70 h 384"/>
                <a:gd name="T10" fmla="*/ 46 w 167"/>
                <a:gd name="T11" fmla="*/ 112 h 384"/>
                <a:gd name="T12" fmla="*/ 52 w 167"/>
                <a:gd name="T13" fmla="*/ 168 h 384"/>
                <a:gd name="T14" fmla="*/ 24 w 167"/>
                <a:gd name="T15" fmla="*/ 194 h 384"/>
                <a:gd name="T16" fmla="*/ 16 w 167"/>
                <a:gd name="T17" fmla="*/ 258 h 384"/>
                <a:gd name="T18" fmla="*/ 2 w 167"/>
                <a:gd name="T19" fmla="*/ 300 h 384"/>
                <a:gd name="T20" fmla="*/ 0 w 167"/>
                <a:gd name="T21" fmla="*/ 352 h 384"/>
                <a:gd name="T22" fmla="*/ 47 w 167"/>
                <a:gd name="T23" fmla="*/ 384 h 384"/>
                <a:gd name="T24" fmla="*/ 149 w 167"/>
                <a:gd name="T25" fmla="*/ 384 h 384"/>
                <a:gd name="T26" fmla="*/ 134 w 167"/>
                <a:gd name="T27" fmla="*/ 350 h 384"/>
                <a:gd name="T28" fmla="*/ 104 w 167"/>
                <a:gd name="T29" fmla="*/ 324 h 384"/>
                <a:gd name="T30" fmla="*/ 138 w 167"/>
                <a:gd name="T31" fmla="*/ 274 h 384"/>
                <a:gd name="T32" fmla="*/ 122 w 167"/>
                <a:gd name="T33" fmla="*/ 220 h 384"/>
                <a:gd name="T34" fmla="*/ 132 w 167"/>
                <a:gd name="T35" fmla="*/ 186 h 384"/>
                <a:gd name="T36" fmla="*/ 140 w 167"/>
                <a:gd name="T37" fmla="*/ 154 h 384"/>
                <a:gd name="T38" fmla="*/ 167 w 167"/>
                <a:gd name="T39" fmla="*/ 90 h 384"/>
                <a:gd name="T40" fmla="*/ 149 w 167"/>
                <a:gd name="T41" fmla="*/ 60 h 384"/>
                <a:gd name="T42" fmla="*/ 149 w 167"/>
                <a:gd name="T43" fmla="*/ 60 h 384"/>
                <a:gd name="T44" fmla="*/ 149 w 167"/>
                <a:gd name="T45" fmla="*/ 6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7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>
                <a:gd name="T0" fmla="*/ 136 w 166"/>
                <a:gd name="T1" fmla="*/ 12 h 300"/>
                <a:gd name="T2" fmla="*/ 100 w 166"/>
                <a:gd name="T3" fmla="*/ 0 h 300"/>
                <a:gd name="T4" fmla="*/ 78 w 166"/>
                <a:gd name="T5" fmla="*/ 64 h 300"/>
                <a:gd name="T6" fmla="*/ 70 w 166"/>
                <a:gd name="T7" fmla="*/ 126 h 300"/>
                <a:gd name="T8" fmla="*/ 46 w 166"/>
                <a:gd name="T9" fmla="*/ 184 h 300"/>
                <a:gd name="T10" fmla="*/ 58 w 166"/>
                <a:gd name="T11" fmla="*/ 232 h 300"/>
                <a:gd name="T12" fmla="*/ 38 w 166"/>
                <a:gd name="T13" fmla="*/ 268 h 300"/>
                <a:gd name="T14" fmla="*/ 0 w 166"/>
                <a:gd name="T15" fmla="*/ 300 h 300"/>
                <a:gd name="T16" fmla="*/ 160 w 166"/>
                <a:gd name="T17" fmla="*/ 300 h 300"/>
                <a:gd name="T18" fmla="*/ 136 w 166"/>
                <a:gd name="T19" fmla="*/ 272 h 300"/>
                <a:gd name="T20" fmla="*/ 98 w 166"/>
                <a:gd name="T21" fmla="*/ 234 h 300"/>
                <a:gd name="T22" fmla="*/ 130 w 166"/>
                <a:gd name="T23" fmla="*/ 188 h 300"/>
                <a:gd name="T24" fmla="*/ 138 w 166"/>
                <a:gd name="T25" fmla="*/ 134 h 300"/>
                <a:gd name="T26" fmla="*/ 144 w 166"/>
                <a:gd name="T27" fmla="*/ 94 h 300"/>
                <a:gd name="T28" fmla="*/ 164 w 166"/>
                <a:gd name="T29" fmla="*/ 60 h 300"/>
                <a:gd name="T30" fmla="*/ 166 w 166"/>
                <a:gd name="T31" fmla="*/ 0 h 300"/>
                <a:gd name="T32" fmla="*/ 136 w 166"/>
                <a:gd name="T33" fmla="*/ 12 h 300"/>
                <a:gd name="T34" fmla="*/ 136 w 166"/>
                <a:gd name="T35" fmla="*/ 12 h 300"/>
                <a:gd name="T36" fmla="*/ 136 w 166"/>
                <a:gd name="T37" fmla="*/ 12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8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>
                <a:gd name="T0" fmla="*/ 201 w 237"/>
                <a:gd name="T1" fmla="*/ 0 h 282"/>
                <a:gd name="T2" fmla="*/ 183 w 237"/>
                <a:gd name="T3" fmla="*/ 0 h 282"/>
                <a:gd name="T4" fmla="*/ 158 w 237"/>
                <a:gd name="T5" fmla="*/ 50 h 282"/>
                <a:gd name="T6" fmla="*/ 148 w 237"/>
                <a:gd name="T7" fmla="*/ 92 h 282"/>
                <a:gd name="T8" fmla="*/ 120 w 237"/>
                <a:gd name="T9" fmla="*/ 144 h 282"/>
                <a:gd name="T10" fmla="*/ 82 w 237"/>
                <a:gd name="T11" fmla="*/ 182 h 282"/>
                <a:gd name="T12" fmla="*/ 60 w 237"/>
                <a:gd name="T13" fmla="*/ 232 h 282"/>
                <a:gd name="T14" fmla="*/ 0 w 237"/>
                <a:gd name="T15" fmla="*/ 282 h 282"/>
                <a:gd name="T16" fmla="*/ 128 w 237"/>
                <a:gd name="T17" fmla="*/ 282 h 282"/>
                <a:gd name="T18" fmla="*/ 154 w 237"/>
                <a:gd name="T19" fmla="*/ 254 h 282"/>
                <a:gd name="T20" fmla="*/ 158 w 237"/>
                <a:gd name="T21" fmla="*/ 196 h 282"/>
                <a:gd name="T22" fmla="*/ 188 w 237"/>
                <a:gd name="T23" fmla="*/ 148 h 282"/>
                <a:gd name="T24" fmla="*/ 196 w 237"/>
                <a:gd name="T25" fmla="*/ 70 h 282"/>
                <a:gd name="T26" fmla="*/ 237 w 237"/>
                <a:gd name="T27" fmla="*/ 0 h 282"/>
                <a:gd name="T28" fmla="*/ 201 w 237"/>
                <a:gd name="T29" fmla="*/ 0 h 282"/>
                <a:gd name="T30" fmla="*/ 201 w 237"/>
                <a:gd name="T31" fmla="*/ 0 h 282"/>
                <a:gd name="T32" fmla="*/ 201 w 237"/>
                <a:gd name="T3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9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>
                <a:gd name="T0" fmla="*/ 167 w 196"/>
                <a:gd name="T1" fmla="*/ 54 h 234"/>
                <a:gd name="T2" fmla="*/ 113 w 196"/>
                <a:gd name="T3" fmla="*/ 24 h 234"/>
                <a:gd name="T4" fmla="*/ 83 w 196"/>
                <a:gd name="T5" fmla="*/ 0 h 234"/>
                <a:gd name="T6" fmla="*/ 80 w 196"/>
                <a:gd name="T7" fmla="*/ 62 h 234"/>
                <a:gd name="T8" fmla="*/ 58 w 196"/>
                <a:gd name="T9" fmla="*/ 100 h 234"/>
                <a:gd name="T10" fmla="*/ 54 w 196"/>
                <a:gd name="T11" fmla="*/ 160 h 234"/>
                <a:gd name="T12" fmla="*/ 36 w 196"/>
                <a:gd name="T13" fmla="*/ 202 h 234"/>
                <a:gd name="T14" fmla="*/ 0 w 196"/>
                <a:gd name="T15" fmla="*/ 234 h 234"/>
                <a:gd name="T16" fmla="*/ 146 w 196"/>
                <a:gd name="T17" fmla="*/ 234 h 234"/>
                <a:gd name="T18" fmla="*/ 170 w 196"/>
                <a:gd name="T19" fmla="*/ 198 h 234"/>
                <a:gd name="T20" fmla="*/ 158 w 196"/>
                <a:gd name="T21" fmla="*/ 138 h 234"/>
                <a:gd name="T22" fmla="*/ 196 w 196"/>
                <a:gd name="T23" fmla="*/ 100 h 234"/>
                <a:gd name="T24" fmla="*/ 191 w 196"/>
                <a:gd name="T25" fmla="*/ 54 h 234"/>
                <a:gd name="T26" fmla="*/ 167 w 196"/>
                <a:gd name="T27" fmla="*/ 54 h 234"/>
                <a:gd name="T28" fmla="*/ 167 w 196"/>
                <a:gd name="T29" fmla="*/ 54 h 234"/>
                <a:gd name="T30" fmla="*/ 167 w 196"/>
                <a:gd name="T31" fmla="*/ 5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90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>
                <a:gd name="T0" fmla="*/ 190 w 190"/>
                <a:gd name="T1" fmla="*/ 0 h 252"/>
                <a:gd name="T2" fmla="*/ 166 w 190"/>
                <a:gd name="T3" fmla="*/ 0 h 252"/>
                <a:gd name="T4" fmla="*/ 158 w 190"/>
                <a:gd name="T5" fmla="*/ 38 h 252"/>
                <a:gd name="T6" fmla="*/ 138 w 190"/>
                <a:gd name="T7" fmla="*/ 120 h 252"/>
                <a:gd name="T8" fmla="*/ 94 w 190"/>
                <a:gd name="T9" fmla="*/ 180 h 252"/>
                <a:gd name="T10" fmla="*/ 62 w 190"/>
                <a:gd name="T11" fmla="*/ 234 h 252"/>
                <a:gd name="T12" fmla="*/ 0 w 190"/>
                <a:gd name="T13" fmla="*/ 252 h 252"/>
                <a:gd name="T14" fmla="*/ 128 w 190"/>
                <a:gd name="T15" fmla="*/ 252 h 252"/>
                <a:gd name="T16" fmla="*/ 142 w 190"/>
                <a:gd name="T17" fmla="*/ 188 h 252"/>
                <a:gd name="T18" fmla="*/ 186 w 190"/>
                <a:gd name="T19" fmla="*/ 90 h 252"/>
                <a:gd name="T20" fmla="*/ 190 w 190"/>
                <a:gd name="T21" fmla="*/ 38 h 252"/>
                <a:gd name="T22" fmla="*/ 190 w 190"/>
                <a:gd name="T23" fmla="*/ 0 h 252"/>
                <a:gd name="T24" fmla="*/ 190 w 190"/>
                <a:gd name="T25" fmla="*/ 0 h 252"/>
                <a:gd name="T26" fmla="*/ 190 w 190"/>
                <a:gd name="T27" fmla="*/ 0 h 252"/>
                <a:gd name="T28" fmla="*/ 190 w 190"/>
                <a:gd name="T29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91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>
                <a:gd name="T0" fmla="*/ 197 w 230"/>
                <a:gd name="T1" fmla="*/ 0 h 132"/>
                <a:gd name="T2" fmla="*/ 191 w 230"/>
                <a:gd name="T3" fmla="*/ 0 h 132"/>
                <a:gd name="T4" fmla="*/ 185 w 230"/>
                <a:gd name="T5" fmla="*/ 0 h 132"/>
                <a:gd name="T6" fmla="*/ 173 w 230"/>
                <a:gd name="T7" fmla="*/ 0 h 132"/>
                <a:gd name="T8" fmla="*/ 161 w 230"/>
                <a:gd name="T9" fmla="*/ 0 h 132"/>
                <a:gd name="T10" fmla="*/ 155 w 230"/>
                <a:gd name="T11" fmla="*/ 0 h 132"/>
                <a:gd name="T12" fmla="*/ 138 w 230"/>
                <a:gd name="T13" fmla="*/ 6 h 132"/>
                <a:gd name="T14" fmla="*/ 132 w 230"/>
                <a:gd name="T15" fmla="*/ 6 h 132"/>
                <a:gd name="T16" fmla="*/ 35 w 230"/>
                <a:gd name="T17" fmla="*/ 18 h 132"/>
                <a:gd name="T18" fmla="*/ 11 w 230"/>
                <a:gd name="T19" fmla="*/ 30 h 132"/>
                <a:gd name="T20" fmla="*/ 23 w 230"/>
                <a:gd name="T21" fmla="*/ 54 h 132"/>
                <a:gd name="T22" fmla="*/ 0 w 230"/>
                <a:gd name="T23" fmla="*/ 100 h 132"/>
                <a:gd name="T24" fmla="*/ 0 w 230"/>
                <a:gd name="T25" fmla="*/ 132 h 132"/>
                <a:gd name="T26" fmla="*/ 162 w 230"/>
                <a:gd name="T27" fmla="*/ 132 h 132"/>
                <a:gd name="T28" fmla="*/ 204 w 230"/>
                <a:gd name="T29" fmla="*/ 88 h 132"/>
                <a:gd name="T30" fmla="*/ 230 w 230"/>
                <a:gd name="T31" fmla="*/ 46 h 132"/>
                <a:gd name="T32" fmla="*/ 214 w 230"/>
                <a:gd name="T33" fmla="*/ 24 h 132"/>
                <a:gd name="T34" fmla="*/ 215 w 230"/>
                <a:gd name="T35" fmla="*/ 0 h 132"/>
                <a:gd name="T36" fmla="*/ 209 w 230"/>
                <a:gd name="T37" fmla="*/ 0 h 132"/>
                <a:gd name="T38" fmla="*/ 203 w 230"/>
                <a:gd name="T39" fmla="*/ 0 h 132"/>
                <a:gd name="T40" fmla="*/ 203 w 230"/>
                <a:gd name="T41" fmla="*/ 0 h 132"/>
                <a:gd name="T42" fmla="*/ 197 w 230"/>
                <a:gd name="T43" fmla="*/ 0 h 132"/>
                <a:gd name="T44" fmla="*/ 197 w 230"/>
                <a:gd name="T45" fmla="*/ 0 h 132"/>
                <a:gd name="T46" fmla="*/ 197 w 230"/>
                <a:gd name="T4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92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>
                <a:gd name="T0" fmla="*/ 71 w 89"/>
                <a:gd name="T1" fmla="*/ 0 h 102"/>
                <a:gd name="T2" fmla="*/ 66 w 89"/>
                <a:gd name="T3" fmla="*/ 48 h 102"/>
                <a:gd name="T4" fmla="*/ 30 w 89"/>
                <a:gd name="T5" fmla="*/ 72 h 102"/>
                <a:gd name="T6" fmla="*/ 0 w 89"/>
                <a:gd name="T7" fmla="*/ 102 h 102"/>
                <a:gd name="T8" fmla="*/ 66 w 89"/>
                <a:gd name="T9" fmla="*/ 102 h 102"/>
                <a:gd name="T10" fmla="*/ 88 w 89"/>
                <a:gd name="T11" fmla="*/ 56 h 102"/>
                <a:gd name="T12" fmla="*/ 89 w 89"/>
                <a:gd name="T13" fmla="*/ 6 h 102"/>
                <a:gd name="T14" fmla="*/ 71 w 89"/>
                <a:gd name="T15" fmla="*/ 0 h 102"/>
                <a:gd name="T16" fmla="*/ 71 w 89"/>
                <a:gd name="T17" fmla="*/ 0 h 102"/>
                <a:gd name="T18" fmla="*/ 71 w 89"/>
                <a:gd name="T1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93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>
                <a:gd name="T0" fmla="*/ 278 w 278"/>
                <a:gd name="T1" fmla="*/ 24 h 953"/>
                <a:gd name="T2" fmla="*/ 272 w 278"/>
                <a:gd name="T3" fmla="*/ 24 h 953"/>
                <a:gd name="T4" fmla="*/ 272 w 278"/>
                <a:gd name="T5" fmla="*/ 18 h 953"/>
                <a:gd name="T6" fmla="*/ 266 w 278"/>
                <a:gd name="T7" fmla="*/ 18 h 953"/>
                <a:gd name="T8" fmla="*/ 254 w 278"/>
                <a:gd name="T9" fmla="*/ 12 h 953"/>
                <a:gd name="T10" fmla="*/ 236 w 278"/>
                <a:gd name="T11" fmla="*/ 6 h 953"/>
                <a:gd name="T12" fmla="*/ 212 w 278"/>
                <a:gd name="T13" fmla="*/ 0 h 953"/>
                <a:gd name="T14" fmla="*/ 206 w 278"/>
                <a:gd name="T15" fmla="*/ 6 h 953"/>
                <a:gd name="T16" fmla="*/ 198 w 278"/>
                <a:gd name="T17" fmla="*/ 129 h 953"/>
                <a:gd name="T18" fmla="*/ 184 w 278"/>
                <a:gd name="T19" fmla="*/ 209 h 953"/>
                <a:gd name="T20" fmla="*/ 182 w 278"/>
                <a:gd name="T21" fmla="*/ 249 h 953"/>
                <a:gd name="T22" fmla="*/ 200 w 278"/>
                <a:gd name="T23" fmla="*/ 339 h 953"/>
                <a:gd name="T24" fmla="*/ 186 w 278"/>
                <a:gd name="T25" fmla="*/ 481 h 953"/>
                <a:gd name="T26" fmla="*/ 176 w 278"/>
                <a:gd name="T27" fmla="*/ 521 h 953"/>
                <a:gd name="T28" fmla="*/ 156 w 278"/>
                <a:gd name="T29" fmla="*/ 601 h 953"/>
                <a:gd name="T30" fmla="*/ 172 w 278"/>
                <a:gd name="T31" fmla="*/ 681 h 953"/>
                <a:gd name="T32" fmla="*/ 138 w 278"/>
                <a:gd name="T33" fmla="*/ 765 h 953"/>
                <a:gd name="T34" fmla="*/ 96 w 278"/>
                <a:gd name="T35" fmla="*/ 847 h 953"/>
                <a:gd name="T36" fmla="*/ 50 w 278"/>
                <a:gd name="T37" fmla="*/ 899 h 953"/>
                <a:gd name="T38" fmla="*/ 0 w 278"/>
                <a:gd name="T39" fmla="*/ 953 h 953"/>
                <a:gd name="T40" fmla="*/ 278 w 278"/>
                <a:gd name="T41" fmla="*/ 953 h 953"/>
                <a:gd name="T42" fmla="*/ 278 w 278"/>
                <a:gd name="T43" fmla="*/ 24 h 953"/>
                <a:gd name="T44" fmla="*/ 278 w 278"/>
                <a:gd name="T45" fmla="*/ 24 h 953"/>
                <a:gd name="T46" fmla="*/ 278 w 278"/>
                <a:gd name="T47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</p:grpSp>
      <p:sp>
        <p:nvSpPr>
          <p:cNvPr id="50194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50195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50196" name="Rectangle 20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0197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0198" name="Rectangle 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A2CB163-AEBF-4EA0-91ED-2518D338A0A2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2288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88DC9F-DAA4-4D60-9A73-6D1158EA2D34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20579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E50B71-F983-4663-B5AF-5E0D3A7DBDE1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99870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B855C8-67D7-4950-9494-18093BDF0CBC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1705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7F3BC7-AC54-446B-99D5-C5B44201A560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20093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0EBBC1-1674-4399-AA47-6542CB19457D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82348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515495-FCD6-4C84-B7F7-FAE63B29F0AE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974674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514AA6-93C5-402D-A108-42418723F58F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13463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50FBEF-76E6-4D12-B854-7529747CE7D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89879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3CF8C6-9AEF-4811-AD59-12EA0277E0DC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49279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482176-2704-46B2-9E93-E0EAA6F32E5E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33272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AF9894-53EE-4F7B-8F6C-F7EC8F5630D7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844252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73075"/>
            <a:ext cx="8153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0" y="1828800"/>
            <a:ext cx="40005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828800"/>
            <a:ext cx="40005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33400" y="6248400"/>
            <a:ext cx="20574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2385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2019916-14DB-4938-A0C0-1D10A6B15364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0080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6280DE-243C-4FD2-A935-FB0B2194FFE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8264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560E7D-C3CC-4F56-AFB3-79863282B71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4571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8F53D9-4BC9-42D1-B17D-19C35B14085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87142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523F5E-5AF8-4AFD-A7CE-CA598B98B00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4172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44974B-5C7F-43AE-AA37-5A07CA41761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16729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87DFF4-9C84-48E6-9E8F-BDF75BE54A2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44355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17F031-EE19-49CC-AAD5-410A1C24801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9577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2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E9F22D1-C776-4391-A818-0928BC7AD41F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1118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63529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154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49155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>
                <a:gd name="T0" fmla="*/ 2768 w 2780"/>
                <a:gd name="T1" fmla="*/ 18 h 953"/>
                <a:gd name="T2" fmla="*/ 2678 w 2780"/>
                <a:gd name="T3" fmla="*/ 24 h 953"/>
                <a:gd name="T4" fmla="*/ 2613 w 2780"/>
                <a:gd name="T5" fmla="*/ 102 h 953"/>
                <a:gd name="T6" fmla="*/ 2511 w 2780"/>
                <a:gd name="T7" fmla="*/ 156 h 953"/>
                <a:gd name="T8" fmla="*/ 2505 w 2780"/>
                <a:gd name="T9" fmla="*/ 222 h 953"/>
                <a:gd name="T10" fmla="*/ 2487 w 2780"/>
                <a:gd name="T11" fmla="*/ 246 h 953"/>
                <a:gd name="T12" fmla="*/ 2469 w 2780"/>
                <a:gd name="T13" fmla="*/ 252 h 953"/>
                <a:gd name="T14" fmla="*/ 2397 w 2780"/>
                <a:gd name="T15" fmla="*/ 210 h 953"/>
                <a:gd name="T16" fmla="*/ 2260 w 2780"/>
                <a:gd name="T17" fmla="*/ 192 h 953"/>
                <a:gd name="T18" fmla="*/ 2236 w 2780"/>
                <a:gd name="T19" fmla="*/ 186 h 953"/>
                <a:gd name="T20" fmla="*/ 2218 w 2780"/>
                <a:gd name="T21" fmla="*/ 192 h 953"/>
                <a:gd name="T22" fmla="*/ 2146 w 2780"/>
                <a:gd name="T23" fmla="*/ 228 h 953"/>
                <a:gd name="T24" fmla="*/ 2110 w 2780"/>
                <a:gd name="T25" fmla="*/ 240 h 953"/>
                <a:gd name="T26" fmla="*/ 2086 w 2780"/>
                <a:gd name="T27" fmla="*/ 246 h 953"/>
                <a:gd name="T28" fmla="*/ 2074 w 2780"/>
                <a:gd name="T29" fmla="*/ 258 h 953"/>
                <a:gd name="T30" fmla="*/ 2074 w 2780"/>
                <a:gd name="T31" fmla="*/ 276 h 953"/>
                <a:gd name="T32" fmla="*/ 2051 w 2780"/>
                <a:gd name="T33" fmla="*/ 300 h 953"/>
                <a:gd name="T34" fmla="*/ 2033 w 2780"/>
                <a:gd name="T35" fmla="*/ 312 h 953"/>
                <a:gd name="T36" fmla="*/ 2021 w 2780"/>
                <a:gd name="T37" fmla="*/ 324 h 953"/>
                <a:gd name="T38" fmla="*/ 2009 w 2780"/>
                <a:gd name="T39" fmla="*/ 336 h 953"/>
                <a:gd name="T40" fmla="*/ 1979 w 2780"/>
                <a:gd name="T41" fmla="*/ 342 h 953"/>
                <a:gd name="T42" fmla="*/ 1913 w 2780"/>
                <a:gd name="T43" fmla="*/ 336 h 953"/>
                <a:gd name="T44" fmla="*/ 1877 w 2780"/>
                <a:gd name="T45" fmla="*/ 330 h 953"/>
                <a:gd name="T46" fmla="*/ 1865 w 2780"/>
                <a:gd name="T47" fmla="*/ 342 h 953"/>
                <a:gd name="T48" fmla="*/ 1853 w 2780"/>
                <a:gd name="T49" fmla="*/ 354 h 953"/>
                <a:gd name="T50" fmla="*/ 1823 w 2780"/>
                <a:gd name="T51" fmla="*/ 360 h 953"/>
                <a:gd name="T52" fmla="*/ 1764 w 2780"/>
                <a:gd name="T53" fmla="*/ 342 h 953"/>
                <a:gd name="T54" fmla="*/ 1740 w 2780"/>
                <a:gd name="T55" fmla="*/ 342 h 953"/>
                <a:gd name="T56" fmla="*/ 1716 w 2780"/>
                <a:gd name="T57" fmla="*/ 354 h 953"/>
                <a:gd name="T58" fmla="*/ 1656 w 2780"/>
                <a:gd name="T59" fmla="*/ 425 h 953"/>
                <a:gd name="T60" fmla="*/ 1614 w 2780"/>
                <a:gd name="T61" fmla="*/ 569 h 953"/>
                <a:gd name="T62" fmla="*/ 1614 w 2780"/>
                <a:gd name="T63" fmla="*/ 593 h 953"/>
                <a:gd name="T64" fmla="*/ 1620 w 2780"/>
                <a:gd name="T65" fmla="*/ 641 h 953"/>
                <a:gd name="T66" fmla="*/ 1638 w 2780"/>
                <a:gd name="T67" fmla="*/ 659 h 953"/>
                <a:gd name="T68" fmla="*/ 1632 w 2780"/>
                <a:gd name="T69" fmla="*/ 671 h 953"/>
                <a:gd name="T70" fmla="*/ 1620 w 2780"/>
                <a:gd name="T71" fmla="*/ 683 h 953"/>
                <a:gd name="T72" fmla="*/ 1542 w 2780"/>
                <a:gd name="T73" fmla="*/ 689 h 953"/>
                <a:gd name="T74" fmla="*/ 1465 w 2780"/>
                <a:gd name="T75" fmla="*/ 629 h 953"/>
                <a:gd name="T76" fmla="*/ 1333 w 2780"/>
                <a:gd name="T77" fmla="*/ 587 h 953"/>
                <a:gd name="T78" fmla="*/ 1184 w 2780"/>
                <a:gd name="T79" fmla="*/ 671 h 953"/>
                <a:gd name="T80" fmla="*/ 1016 w 2780"/>
                <a:gd name="T81" fmla="*/ 731 h 953"/>
                <a:gd name="T82" fmla="*/ 813 w 2780"/>
                <a:gd name="T83" fmla="*/ 743 h 953"/>
                <a:gd name="T84" fmla="*/ 628 w 2780"/>
                <a:gd name="T85" fmla="*/ 701 h 953"/>
                <a:gd name="T86" fmla="*/ 568 w 2780"/>
                <a:gd name="T87" fmla="*/ 695 h 953"/>
                <a:gd name="T88" fmla="*/ 556 w 2780"/>
                <a:gd name="T89" fmla="*/ 701 h 953"/>
                <a:gd name="T90" fmla="*/ 520 w 2780"/>
                <a:gd name="T91" fmla="*/ 731 h 953"/>
                <a:gd name="T92" fmla="*/ 436 w 2780"/>
                <a:gd name="T93" fmla="*/ 809 h 953"/>
                <a:gd name="T94" fmla="*/ 406 w 2780"/>
                <a:gd name="T95" fmla="*/ 821 h 953"/>
                <a:gd name="T96" fmla="*/ 382 w 2780"/>
                <a:gd name="T97" fmla="*/ 821 h 953"/>
                <a:gd name="T98" fmla="*/ 335 w 2780"/>
                <a:gd name="T99" fmla="*/ 827 h 953"/>
                <a:gd name="T100" fmla="*/ 209 w 2780"/>
                <a:gd name="T101" fmla="*/ 851 h 953"/>
                <a:gd name="T102" fmla="*/ 173 w 2780"/>
                <a:gd name="T103" fmla="*/ 857 h 953"/>
                <a:gd name="T104" fmla="*/ 125 w 2780"/>
                <a:gd name="T105" fmla="*/ 851 h 953"/>
                <a:gd name="T106" fmla="*/ 107 w 2780"/>
                <a:gd name="T107" fmla="*/ 857 h 953"/>
                <a:gd name="T108" fmla="*/ 101 w 2780"/>
                <a:gd name="T109" fmla="*/ 875 h 953"/>
                <a:gd name="T110" fmla="*/ 83 w 2780"/>
                <a:gd name="T111" fmla="*/ 887 h 953"/>
                <a:gd name="T112" fmla="*/ 48 w 2780"/>
                <a:gd name="T113" fmla="*/ 899 h 953"/>
                <a:gd name="T114" fmla="*/ 2780 w 2780"/>
                <a:gd name="T115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56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>
                <a:gd name="T0" fmla="*/ 12 w 12"/>
                <a:gd name="T1" fmla="*/ 18 h 18"/>
                <a:gd name="T2" fmla="*/ 12 w 12"/>
                <a:gd name="T3" fmla="*/ 12 h 18"/>
                <a:gd name="T4" fmla="*/ 6 w 12"/>
                <a:gd name="T5" fmla="*/ 6 h 18"/>
                <a:gd name="T6" fmla="*/ 6 w 12"/>
                <a:gd name="T7" fmla="*/ 6 h 18"/>
                <a:gd name="T8" fmla="*/ 0 w 12"/>
                <a:gd name="T9" fmla="*/ 0 h 18"/>
                <a:gd name="T10" fmla="*/ 12 w 12"/>
                <a:gd name="T11" fmla="*/ 18 h 18"/>
                <a:gd name="T12" fmla="*/ 12 w 12"/>
                <a:gd name="T13" fmla="*/ 18 h 18"/>
                <a:gd name="T14" fmla="*/ 12 w 12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57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>
                <a:gd name="T0" fmla="*/ 0 w 6"/>
                <a:gd name="T1" fmla="*/ 12 h 18"/>
                <a:gd name="T2" fmla="*/ 6 w 6"/>
                <a:gd name="T3" fmla="*/ 18 h 18"/>
                <a:gd name="T4" fmla="*/ 0 w 6"/>
                <a:gd name="T5" fmla="*/ 0 h 18"/>
                <a:gd name="T6" fmla="*/ 0 w 6"/>
                <a:gd name="T7" fmla="*/ 12 h 18"/>
                <a:gd name="T8" fmla="*/ 0 w 6"/>
                <a:gd name="T9" fmla="*/ 12 h 18"/>
                <a:gd name="T10" fmla="*/ 0 w 6"/>
                <a:gd name="T11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58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>
                <a:gd name="T0" fmla="*/ 280 w 304"/>
                <a:gd name="T1" fmla="*/ 42 h 741"/>
                <a:gd name="T2" fmla="*/ 274 w 304"/>
                <a:gd name="T3" fmla="*/ 42 h 741"/>
                <a:gd name="T4" fmla="*/ 268 w 304"/>
                <a:gd name="T5" fmla="*/ 42 h 741"/>
                <a:gd name="T6" fmla="*/ 256 w 304"/>
                <a:gd name="T7" fmla="*/ 42 h 741"/>
                <a:gd name="T8" fmla="*/ 238 w 304"/>
                <a:gd name="T9" fmla="*/ 48 h 741"/>
                <a:gd name="T10" fmla="*/ 214 w 304"/>
                <a:gd name="T11" fmla="*/ 12 h 741"/>
                <a:gd name="T12" fmla="*/ 196 w 304"/>
                <a:gd name="T13" fmla="*/ 0 h 741"/>
                <a:gd name="T14" fmla="*/ 196 w 304"/>
                <a:gd name="T15" fmla="*/ 0 h 741"/>
                <a:gd name="T16" fmla="*/ 164 w 304"/>
                <a:gd name="T17" fmla="*/ 167 h 741"/>
                <a:gd name="T18" fmla="*/ 144 w 304"/>
                <a:gd name="T19" fmla="*/ 217 h 741"/>
                <a:gd name="T20" fmla="*/ 110 w 304"/>
                <a:gd name="T21" fmla="*/ 281 h 741"/>
                <a:gd name="T22" fmla="*/ 96 w 304"/>
                <a:gd name="T23" fmla="*/ 327 h 741"/>
                <a:gd name="T24" fmla="*/ 124 w 304"/>
                <a:gd name="T25" fmla="*/ 405 h 741"/>
                <a:gd name="T26" fmla="*/ 100 w 304"/>
                <a:gd name="T27" fmla="*/ 463 h 741"/>
                <a:gd name="T28" fmla="*/ 68 w 304"/>
                <a:gd name="T29" fmla="*/ 503 h 741"/>
                <a:gd name="T30" fmla="*/ 30 w 304"/>
                <a:gd name="T31" fmla="*/ 539 h 741"/>
                <a:gd name="T32" fmla="*/ 24 w 304"/>
                <a:gd name="T33" fmla="*/ 613 h 741"/>
                <a:gd name="T34" fmla="*/ 0 w 304"/>
                <a:gd name="T35" fmla="*/ 741 h 741"/>
                <a:gd name="T36" fmla="*/ 202 w 304"/>
                <a:gd name="T37" fmla="*/ 741 h 741"/>
                <a:gd name="T38" fmla="*/ 180 w 304"/>
                <a:gd name="T39" fmla="*/ 639 h 741"/>
                <a:gd name="T40" fmla="*/ 192 w 304"/>
                <a:gd name="T41" fmla="*/ 589 h 741"/>
                <a:gd name="T42" fmla="*/ 178 w 304"/>
                <a:gd name="T43" fmla="*/ 539 h 741"/>
                <a:gd name="T44" fmla="*/ 190 w 304"/>
                <a:gd name="T45" fmla="*/ 499 h 741"/>
                <a:gd name="T46" fmla="*/ 184 w 304"/>
                <a:gd name="T47" fmla="*/ 465 h 741"/>
                <a:gd name="T48" fmla="*/ 192 w 304"/>
                <a:gd name="T49" fmla="*/ 391 h 741"/>
                <a:gd name="T50" fmla="*/ 216 w 304"/>
                <a:gd name="T51" fmla="*/ 313 h 741"/>
                <a:gd name="T52" fmla="*/ 238 w 304"/>
                <a:gd name="T53" fmla="*/ 249 h 741"/>
                <a:gd name="T54" fmla="*/ 268 w 304"/>
                <a:gd name="T55" fmla="*/ 185 h 741"/>
                <a:gd name="T56" fmla="*/ 284 w 304"/>
                <a:gd name="T57" fmla="*/ 159 h 741"/>
                <a:gd name="T58" fmla="*/ 304 w 304"/>
                <a:gd name="T59" fmla="*/ 12 h 741"/>
                <a:gd name="T60" fmla="*/ 298 w 304"/>
                <a:gd name="T61" fmla="*/ 24 h 741"/>
                <a:gd name="T62" fmla="*/ 292 w 304"/>
                <a:gd name="T63" fmla="*/ 30 h 741"/>
                <a:gd name="T64" fmla="*/ 292 w 304"/>
                <a:gd name="T65" fmla="*/ 36 h 741"/>
                <a:gd name="T66" fmla="*/ 286 w 304"/>
                <a:gd name="T67" fmla="*/ 36 h 741"/>
                <a:gd name="T68" fmla="*/ 286 w 304"/>
                <a:gd name="T69" fmla="*/ 42 h 741"/>
                <a:gd name="T70" fmla="*/ 280 w 304"/>
                <a:gd name="T71" fmla="*/ 42 h 741"/>
                <a:gd name="T72" fmla="*/ 280 w 304"/>
                <a:gd name="T73" fmla="*/ 42 h 741"/>
                <a:gd name="T74" fmla="*/ 280 w 304"/>
                <a:gd name="T75" fmla="*/ 42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59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>
                <a:gd name="T0" fmla="*/ 284 w 314"/>
                <a:gd name="T1" fmla="*/ 6 h 767"/>
                <a:gd name="T2" fmla="*/ 278 w 314"/>
                <a:gd name="T3" fmla="*/ 6 h 767"/>
                <a:gd name="T4" fmla="*/ 272 w 314"/>
                <a:gd name="T5" fmla="*/ 12 h 767"/>
                <a:gd name="T6" fmla="*/ 254 w 314"/>
                <a:gd name="T7" fmla="*/ 18 h 767"/>
                <a:gd name="T8" fmla="*/ 230 w 314"/>
                <a:gd name="T9" fmla="*/ 24 h 767"/>
                <a:gd name="T10" fmla="*/ 206 w 314"/>
                <a:gd name="T11" fmla="*/ 42 h 767"/>
                <a:gd name="T12" fmla="*/ 188 w 314"/>
                <a:gd name="T13" fmla="*/ 48 h 767"/>
                <a:gd name="T14" fmla="*/ 176 w 314"/>
                <a:gd name="T15" fmla="*/ 54 h 767"/>
                <a:gd name="T16" fmla="*/ 170 w 314"/>
                <a:gd name="T17" fmla="*/ 54 h 767"/>
                <a:gd name="T18" fmla="*/ 150 w 314"/>
                <a:gd name="T19" fmla="*/ 169 h 767"/>
                <a:gd name="T20" fmla="*/ 110 w 314"/>
                <a:gd name="T21" fmla="*/ 225 h 767"/>
                <a:gd name="T22" fmla="*/ 54 w 314"/>
                <a:gd name="T23" fmla="*/ 383 h 767"/>
                <a:gd name="T24" fmla="*/ 82 w 314"/>
                <a:gd name="T25" fmla="*/ 555 h 767"/>
                <a:gd name="T26" fmla="*/ 40 w 314"/>
                <a:gd name="T27" fmla="*/ 679 h 767"/>
                <a:gd name="T28" fmla="*/ 0 w 314"/>
                <a:gd name="T29" fmla="*/ 767 h 767"/>
                <a:gd name="T30" fmla="*/ 108 w 314"/>
                <a:gd name="T31" fmla="*/ 767 h 767"/>
                <a:gd name="T32" fmla="*/ 120 w 314"/>
                <a:gd name="T33" fmla="*/ 611 h 767"/>
                <a:gd name="T34" fmla="*/ 148 w 314"/>
                <a:gd name="T35" fmla="*/ 499 h 767"/>
                <a:gd name="T36" fmla="*/ 160 w 314"/>
                <a:gd name="T37" fmla="*/ 367 h 767"/>
                <a:gd name="T38" fmla="*/ 218 w 314"/>
                <a:gd name="T39" fmla="*/ 327 h 767"/>
                <a:gd name="T40" fmla="*/ 238 w 314"/>
                <a:gd name="T41" fmla="*/ 221 h 767"/>
                <a:gd name="T42" fmla="*/ 296 w 314"/>
                <a:gd name="T43" fmla="*/ 135 h 767"/>
                <a:gd name="T44" fmla="*/ 314 w 314"/>
                <a:gd name="T45" fmla="*/ 0 h 767"/>
                <a:gd name="T46" fmla="*/ 302 w 314"/>
                <a:gd name="T47" fmla="*/ 0 h 767"/>
                <a:gd name="T48" fmla="*/ 296 w 314"/>
                <a:gd name="T49" fmla="*/ 0 h 767"/>
                <a:gd name="T50" fmla="*/ 290 w 314"/>
                <a:gd name="T51" fmla="*/ 0 h 767"/>
                <a:gd name="T52" fmla="*/ 284 w 314"/>
                <a:gd name="T53" fmla="*/ 6 h 767"/>
                <a:gd name="T54" fmla="*/ 284 w 314"/>
                <a:gd name="T55" fmla="*/ 6 h 767"/>
                <a:gd name="T56" fmla="*/ 284 w 314"/>
                <a:gd name="T57" fmla="*/ 6 h 767"/>
                <a:gd name="T58" fmla="*/ 284 w 314"/>
                <a:gd name="T59" fmla="*/ 6 h 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0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>
                <a:gd name="T0" fmla="*/ 257 w 275"/>
                <a:gd name="T1" fmla="*/ 12 h 623"/>
                <a:gd name="T2" fmla="*/ 239 w 275"/>
                <a:gd name="T3" fmla="*/ 6 h 623"/>
                <a:gd name="T4" fmla="*/ 203 w 275"/>
                <a:gd name="T5" fmla="*/ 6 h 623"/>
                <a:gd name="T6" fmla="*/ 203 w 275"/>
                <a:gd name="T7" fmla="*/ 6 h 623"/>
                <a:gd name="T8" fmla="*/ 197 w 275"/>
                <a:gd name="T9" fmla="*/ 6 h 623"/>
                <a:gd name="T10" fmla="*/ 185 w 275"/>
                <a:gd name="T11" fmla="*/ 0 h 623"/>
                <a:gd name="T12" fmla="*/ 173 w 275"/>
                <a:gd name="T13" fmla="*/ 0 h 623"/>
                <a:gd name="T14" fmla="*/ 166 w 275"/>
                <a:gd name="T15" fmla="*/ 0 h 623"/>
                <a:gd name="T16" fmla="*/ 160 w 275"/>
                <a:gd name="T17" fmla="*/ 0 h 623"/>
                <a:gd name="T18" fmla="*/ 144 w 275"/>
                <a:gd name="T19" fmla="*/ 117 h 623"/>
                <a:gd name="T20" fmla="*/ 128 w 275"/>
                <a:gd name="T21" fmla="*/ 185 h 623"/>
                <a:gd name="T22" fmla="*/ 58 w 275"/>
                <a:gd name="T23" fmla="*/ 299 h 623"/>
                <a:gd name="T24" fmla="*/ 54 w 275"/>
                <a:gd name="T25" fmla="*/ 441 h 623"/>
                <a:gd name="T26" fmla="*/ 24 w 275"/>
                <a:gd name="T27" fmla="*/ 523 h 623"/>
                <a:gd name="T28" fmla="*/ 0 w 275"/>
                <a:gd name="T29" fmla="*/ 623 h 623"/>
                <a:gd name="T30" fmla="*/ 78 w 275"/>
                <a:gd name="T31" fmla="*/ 623 h 623"/>
                <a:gd name="T32" fmla="*/ 92 w 275"/>
                <a:gd name="T33" fmla="*/ 555 h 623"/>
                <a:gd name="T34" fmla="*/ 134 w 275"/>
                <a:gd name="T35" fmla="*/ 447 h 623"/>
                <a:gd name="T36" fmla="*/ 158 w 275"/>
                <a:gd name="T37" fmla="*/ 315 h 623"/>
                <a:gd name="T38" fmla="*/ 184 w 275"/>
                <a:gd name="T39" fmla="*/ 257 h 623"/>
                <a:gd name="T40" fmla="*/ 216 w 275"/>
                <a:gd name="T41" fmla="*/ 211 h 623"/>
                <a:gd name="T42" fmla="*/ 222 w 275"/>
                <a:gd name="T43" fmla="*/ 145 h 623"/>
                <a:gd name="T44" fmla="*/ 240 w 275"/>
                <a:gd name="T45" fmla="*/ 111 h 623"/>
                <a:gd name="T46" fmla="*/ 262 w 275"/>
                <a:gd name="T47" fmla="*/ 79 h 623"/>
                <a:gd name="T48" fmla="*/ 275 w 275"/>
                <a:gd name="T49" fmla="*/ 6 h 623"/>
                <a:gd name="T50" fmla="*/ 263 w 275"/>
                <a:gd name="T51" fmla="*/ 12 h 623"/>
                <a:gd name="T52" fmla="*/ 257 w 275"/>
                <a:gd name="T53" fmla="*/ 12 h 623"/>
                <a:gd name="T54" fmla="*/ 257 w 275"/>
                <a:gd name="T55" fmla="*/ 12 h 623"/>
                <a:gd name="T56" fmla="*/ 257 w 275"/>
                <a:gd name="T57" fmla="*/ 12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1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>
                <a:gd name="T0" fmla="*/ 171 w 213"/>
                <a:gd name="T1" fmla="*/ 12 h 611"/>
                <a:gd name="T2" fmla="*/ 159 w 213"/>
                <a:gd name="T3" fmla="*/ 24 h 611"/>
                <a:gd name="T4" fmla="*/ 153 w 213"/>
                <a:gd name="T5" fmla="*/ 36 h 611"/>
                <a:gd name="T6" fmla="*/ 128 w 213"/>
                <a:gd name="T7" fmla="*/ 60 h 611"/>
                <a:gd name="T8" fmla="*/ 110 w 213"/>
                <a:gd name="T9" fmla="*/ 83 h 611"/>
                <a:gd name="T10" fmla="*/ 86 w 213"/>
                <a:gd name="T11" fmla="*/ 119 h 611"/>
                <a:gd name="T12" fmla="*/ 68 w 213"/>
                <a:gd name="T13" fmla="*/ 167 h 611"/>
                <a:gd name="T14" fmla="*/ 68 w 213"/>
                <a:gd name="T15" fmla="*/ 221 h 611"/>
                <a:gd name="T16" fmla="*/ 68 w 213"/>
                <a:gd name="T17" fmla="*/ 227 h 611"/>
                <a:gd name="T18" fmla="*/ 68 w 213"/>
                <a:gd name="T19" fmla="*/ 233 h 611"/>
                <a:gd name="T20" fmla="*/ 68 w 213"/>
                <a:gd name="T21" fmla="*/ 239 h 611"/>
                <a:gd name="T22" fmla="*/ 68 w 213"/>
                <a:gd name="T23" fmla="*/ 245 h 611"/>
                <a:gd name="T24" fmla="*/ 68 w 213"/>
                <a:gd name="T25" fmla="*/ 251 h 611"/>
                <a:gd name="T26" fmla="*/ 68 w 213"/>
                <a:gd name="T27" fmla="*/ 251 h 611"/>
                <a:gd name="T28" fmla="*/ 68 w 213"/>
                <a:gd name="T29" fmla="*/ 257 h 611"/>
                <a:gd name="T30" fmla="*/ 68 w 213"/>
                <a:gd name="T31" fmla="*/ 269 h 611"/>
                <a:gd name="T32" fmla="*/ 74 w 213"/>
                <a:gd name="T33" fmla="*/ 287 h 611"/>
                <a:gd name="T34" fmla="*/ 80 w 213"/>
                <a:gd name="T35" fmla="*/ 305 h 611"/>
                <a:gd name="T36" fmla="*/ 86 w 213"/>
                <a:gd name="T37" fmla="*/ 311 h 611"/>
                <a:gd name="T38" fmla="*/ 86 w 213"/>
                <a:gd name="T39" fmla="*/ 311 h 611"/>
                <a:gd name="T40" fmla="*/ 92 w 213"/>
                <a:gd name="T41" fmla="*/ 317 h 611"/>
                <a:gd name="T42" fmla="*/ 92 w 213"/>
                <a:gd name="T43" fmla="*/ 323 h 611"/>
                <a:gd name="T44" fmla="*/ 92 w 213"/>
                <a:gd name="T45" fmla="*/ 323 h 611"/>
                <a:gd name="T46" fmla="*/ 24 w 213"/>
                <a:gd name="T47" fmla="*/ 437 h 611"/>
                <a:gd name="T48" fmla="*/ 18 w 213"/>
                <a:gd name="T49" fmla="*/ 471 h 611"/>
                <a:gd name="T50" fmla="*/ 0 w 213"/>
                <a:gd name="T51" fmla="*/ 547 h 611"/>
                <a:gd name="T52" fmla="*/ 50 w 213"/>
                <a:gd name="T53" fmla="*/ 611 h 611"/>
                <a:gd name="T54" fmla="*/ 114 w 213"/>
                <a:gd name="T55" fmla="*/ 611 h 611"/>
                <a:gd name="T56" fmla="*/ 104 w 213"/>
                <a:gd name="T57" fmla="*/ 555 h 611"/>
                <a:gd name="T58" fmla="*/ 120 w 213"/>
                <a:gd name="T59" fmla="*/ 515 h 611"/>
                <a:gd name="T60" fmla="*/ 150 w 213"/>
                <a:gd name="T61" fmla="*/ 449 h 611"/>
                <a:gd name="T62" fmla="*/ 166 w 213"/>
                <a:gd name="T63" fmla="*/ 377 h 611"/>
                <a:gd name="T64" fmla="*/ 156 w 213"/>
                <a:gd name="T65" fmla="*/ 295 h 611"/>
                <a:gd name="T66" fmla="*/ 170 w 213"/>
                <a:gd name="T67" fmla="*/ 203 h 611"/>
                <a:gd name="T68" fmla="*/ 212 w 213"/>
                <a:gd name="T69" fmla="*/ 95 h 611"/>
                <a:gd name="T70" fmla="*/ 213 w 213"/>
                <a:gd name="T71" fmla="*/ 0 h 611"/>
                <a:gd name="T72" fmla="*/ 207 w 213"/>
                <a:gd name="T73" fmla="*/ 0 h 611"/>
                <a:gd name="T74" fmla="*/ 201 w 213"/>
                <a:gd name="T75" fmla="*/ 0 h 611"/>
                <a:gd name="T76" fmla="*/ 195 w 213"/>
                <a:gd name="T77" fmla="*/ 0 h 611"/>
                <a:gd name="T78" fmla="*/ 189 w 213"/>
                <a:gd name="T79" fmla="*/ 0 h 611"/>
                <a:gd name="T80" fmla="*/ 183 w 213"/>
                <a:gd name="T81" fmla="*/ 6 h 611"/>
                <a:gd name="T82" fmla="*/ 177 w 213"/>
                <a:gd name="T83" fmla="*/ 6 h 611"/>
                <a:gd name="T84" fmla="*/ 171 w 213"/>
                <a:gd name="T85" fmla="*/ 12 h 611"/>
                <a:gd name="T86" fmla="*/ 171 w 213"/>
                <a:gd name="T87" fmla="*/ 12 h 611"/>
                <a:gd name="T88" fmla="*/ 171 w 213"/>
                <a:gd name="T89" fmla="*/ 12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2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>
                <a:gd name="T0" fmla="*/ 149 w 167"/>
                <a:gd name="T1" fmla="*/ 60 h 384"/>
                <a:gd name="T2" fmla="*/ 119 w 167"/>
                <a:gd name="T3" fmla="*/ 30 h 384"/>
                <a:gd name="T4" fmla="*/ 89 w 167"/>
                <a:gd name="T5" fmla="*/ 12 h 384"/>
                <a:gd name="T6" fmla="*/ 59 w 167"/>
                <a:gd name="T7" fmla="*/ 0 h 384"/>
                <a:gd name="T8" fmla="*/ 54 w 167"/>
                <a:gd name="T9" fmla="*/ 70 h 384"/>
                <a:gd name="T10" fmla="*/ 46 w 167"/>
                <a:gd name="T11" fmla="*/ 112 h 384"/>
                <a:gd name="T12" fmla="*/ 52 w 167"/>
                <a:gd name="T13" fmla="*/ 168 h 384"/>
                <a:gd name="T14" fmla="*/ 24 w 167"/>
                <a:gd name="T15" fmla="*/ 194 h 384"/>
                <a:gd name="T16" fmla="*/ 16 w 167"/>
                <a:gd name="T17" fmla="*/ 258 h 384"/>
                <a:gd name="T18" fmla="*/ 2 w 167"/>
                <a:gd name="T19" fmla="*/ 300 h 384"/>
                <a:gd name="T20" fmla="*/ 0 w 167"/>
                <a:gd name="T21" fmla="*/ 352 h 384"/>
                <a:gd name="T22" fmla="*/ 47 w 167"/>
                <a:gd name="T23" fmla="*/ 384 h 384"/>
                <a:gd name="T24" fmla="*/ 149 w 167"/>
                <a:gd name="T25" fmla="*/ 384 h 384"/>
                <a:gd name="T26" fmla="*/ 134 w 167"/>
                <a:gd name="T27" fmla="*/ 350 h 384"/>
                <a:gd name="T28" fmla="*/ 104 w 167"/>
                <a:gd name="T29" fmla="*/ 324 h 384"/>
                <a:gd name="T30" fmla="*/ 138 w 167"/>
                <a:gd name="T31" fmla="*/ 274 h 384"/>
                <a:gd name="T32" fmla="*/ 122 w 167"/>
                <a:gd name="T33" fmla="*/ 220 h 384"/>
                <a:gd name="T34" fmla="*/ 132 w 167"/>
                <a:gd name="T35" fmla="*/ 186 h 384"/>
                <a:gd name="T36" fmla="*/ 140 w 167"/>
                <a:gd name="T37" fmla="*/ 154 h 384"/>
                <a:gd name="T38" fmla="*/ 167 w 167"/>
                <a:gd name="T39" fmla="*/ 90 h 384"/>
                <a:gd name="T40" fmla="*/ 149 w 167"/>
                <a:gd name="T41" fmla="*/ 60 h 384"/>
                <a:gd name="T42" fmla="*/ 149 w 167"/>
                <a:gd name="T43" fmla="*/ 60 h 384"/>
                <a:gd name="T44" fmla="*/ 149 w 167"/>
                <a:gd name="T45" fmla="*/ 6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3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>
                <a:gd name="T0" fmla="*/ 136 w 166"/>
                <a:gd name="T1" fmla="*/ 12 h 300"/>
                <a:gd name="T2" fmla="*/ 100 w 166"/>
                <a:gd name="T3" fmla="*/ 0 h 300"/>
                <a:gd name="T4" fmla="*/ 78 w 166"/>
                <a:gd name="T5" fmla="*/ 64 h 300"/>
                <a:gd name="T6" fmla="*/ 70 w 166"/>
                <a:gd name="T7" fmla="*/ 126 h 300"/>
                <a:gd name="T8" fmla="*/ 46 w 166"/>
                <a:gd name="T9" fmla="*/ 184 h 300"/>
                <a:gd name="T10" fmla="*/ 58 w 166"/>
                <a:gd name="T11" fmla="*/ 232 h 300"/>
                <a:gd name="T12" fmla="*/ 38 w 166"/>
                <a:gd name="T13" fmla="*/ 268 h 300"/>
                <a:gd name="T14" fmla="*/ 0 w 166"/>
                <a:gd name="T15" fmla="*/ 300 h 300"/>
                <a:gd name="T16" fmla="*/ 160 w 166"/>
                <a:gd name="T17" fmla="*/ 300 h 300"/>
                <a:gd name="T18" fmla="*/ 136 w 166"/>
                <a:gd name="T19" fmla="*/ 272 h 300"/>
                <a:gd name="T20" fmla="*/ 98 w 166"/>
                <a:gd name="T21" fmla="*/ 234 h 300"/>
                <a:gd name="T22" fmla="*/ 130 w 166"/>
                <a:gd name="T23" fmla="*/ 188 h 300"/>
                <a:gd name="T24" fmla="*/ 138 w 166"/>
                <a:gd name="T25" fmla="*/ 134 h 300"/>
                <a:gd name="T26" fmla="*/ 144 w 166"/>
                <a:gd name="T27" fmla="*/ 94 h 300"/>
                <a:gd name="T28" fmla="*/ 164 w 166"/>
                <a:gd name="T29" fmla="*/ 60 h 300"/>
                <a:gd name="T30" fmla="*/ 166 w 166"/>
                <a:gd name="T31" fmla="*/ 0 h 300"/>
                <a:gd name="T32" fmla="*/ 136 w 166"/>
                <a:gd name="T33" fmla="*/ 12 h 300"/>
                <a:gd name="T34" fmla="*/ 136 w 166"/>
                <a:gd name="T35" fmla="*/ 12 h 300"/>
                <a:gd name="T36" fmla="*/ 136 w 166"/>
                <a:gd name="T37" fmla="*/ 12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4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>
                <a:gd name="T0" fmla="*/ 201 w 237"/>
                <a:gd name="T1" fmla="*/ 0 h 282"/>
                <a:gd name="T2" fmla="*/ 183 w 237"/>
                <a:gd name="T3" fmla="*/ 0 h 282"/>
                <a:gd name="T4" fmla="*/ 158 w 237"/>
                <a:gd name="T5" fmla="*/ 50 h 282"/>
                <a:gd name="T6" fmla="*/ 148 w 237"/>
                <a:gd name="T7" fmla="*/ 92 h 282"/>
                <a:gd name="T8" fmla="*/ 120 w 237"/>
                <a:gd name="T9" fmla="*/ 144 h 282"/>
                <a:gd name="T10" fmla="*/ 82 w 237"/>
                <a:gd name="T11" fmla="*/ 182 h 282"/>
                <a:gd name="T12" fmla="*/ 60 w 237"/>
                <a:gd name="T13" fmla="*/ 232 h 282"/>
                <a:gd name="T14" fmla="*/ 0 w 237"/>
                <a:gd name="T15" fmla="*/ 282 h 282"/>
                <a:gd name="T16" fmla="*/ 128 w 237"/>
                <a:gd name="T17" fmla="*/ 282 h 282"/>
                <a:gd name="T18" fmla="*/ 154 w 237"/>
                <a:gd name="T19" fmla="*/ 254 h 282"/>
                <a:gd name="T20" fmla="*/ 158 w 237"/>
                <a:gd name="T21" fmla="*/ 196 h 282"/>
                <a:gd name="T22" fmla="*/ 188 w 237"/>
                <a:gd name="T23" fmla="*/ 148 h 282"/>
                <a:gd name="T24" fmla="*/ 196 w 237"/>
                <a:gd name="T25" fmla="*/ 70 h 282"/>
                <a:gd name="T26" fmla="*/ 237 w 237"/>
                <a:gd name="T27" fmla="*/ 0 h 282"/>
                <a:gd name="T28" fmla="*/ 201 w 237"/>
                <a:gd name="T29" fmla="*/ 0 h 282"/>
                <a:gd name="T30" fmla="*/ 201 w 237"/>
                <a:gd name="T31" fmla="*/ 0 h 282"/>
                <a:gd name="T32" fmla="*/ 201 w 237"/>
                <a:gd name="T3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5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>
                <a:gd name="T0" fmla="*/ 167 w 196"/>
                <a:gd name="T1" fmla="*/ 54 h 234"/>
                <a:gd name="T2" fmla="*/ 113 w 196"/>
                <a:gd name="T3" fmla="*/ 24 h 234"/>
                <a:gd name="T4" fmla="*/ 83 w 196"/>
                <a:gd name="T5" fmla="*/ 0 h 234"/>
                <a:gd name="T6" fmla="*/ 80 w 196"/>
                <a:gd name="T7" fmla="*/ 62 h 234"/>
                <a:gd name="T8" fmla="*/ 58 w 196"/>
                <a:gd name="T9" fmla="*/ 100 h 234"/>
                <a:gd name="T10" fmla="*/ 54 w 196"/>
                <a:gd name="T11" fmla="*/ 160 h 234"/>
                <a:gd name="T12" fmla="*/ 36 w 196"/>
                <a:gd name="T13" fmla="*/ 202 h 234"/>
                <a:gd name="T14" fmla="*/ 0 w 196"/>
                <a:gd name="T15" fmla="*/ 234 h 234"/>
                <a:gd name="T16" fmla="*/ 146 w 196"/>
                <a:gd name="T17" fmla="*/ 234 h 234"/>
                <a:gd name="T18" fmla="*/ 170 w 196"/>
                <a:gd name="T19" fmla="*/ 198 h 234"/>
                <a:gd name="T20" fmla="*/ 158 w 196"/>
                <a:gd name="T21" fmla="*/ 138 h 234"/>
                <a:gd name="T22" fmla="*/ 196 w 196"/>
                <a:gd name="T23" fmla="*/ 100 h 234"/>
                <a:gd name="T24" fmla="*/ 191 w 196"/>
                <a:gd name="T25" fmla="*/ 54 h 234"/>
                <a:gd name="T26" fmla="*/ 167 w 196"/>
                <a:gd name="T27" fmla="*/ 54 h 234"/>
                <a:gd name="T28" fmla="*/ 167 w 196"/>
                <a:gd name="T29" fmla="*/ 54 h 234"/>
                <a:gd name="T30" fmla="*/ 167 w 196"/>
                <a:gd name="T31" fmla="*/ 5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6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>
                <a:gd name="T0" fmla="*/ 190 w 190"/>
                <a:gd name="T1" fmla="*/ 0 h 252"/>
                <a:gd name="T2" fmla="*/ 166 w 190"/>
                <a:gd name="T3" fmla="*/ 0 h 252"/>
                <a:gd name="T4" fmla="*/ 158 w 190"/>
                <a:gd name="T5" fmla="*/ 38 h 252"/>
                <a:gd name="T6" fmla="*/ 138 w 190"/>
                <a:gd name="T7" fmla="*/ 120 h 252"/>
                <a:gd name="T8" fmla="*/ 94 w 190"/>
                <a:gd name="T9" fmla="*/ 180 h 252"/>
                <a:gd name="T10" fmla="*/ 62 w 190"/>
                <a:gd name="T11" fmla="*/ 234 h 252"/>
                <a:gd name="T12" fmla="*/ 0 w 190"/>
                <a:gd name="T13" fmla="*/ 252 h 252"/>
                <a:gd name="T14" fmla="*/ 128 w 190"/>
                <a:gd name="T15" fmla="*/ 252 h 252"/>
                <a:gd name="T16" fmla="*/ 142 w 190"/>
                <a:gd name="T17" fmla="*/ 188 h 252"/>
                <a:gd name="T18" fmla="*/ 186 w 190"/>
                <a:gd name="T19" fmla="*/ 90 h 252"/>
                <a:gd name="T20" fmla="*/ 190 w 190"/>
                <a:gd name="T21" fmla="*/ 38 h 252"/>
                <a:gd name="T22" fmla="*/ 190 w 190"/>
                <a:gd name="T23" fmla="*/ 0 h 252"/>
                <a:gd name="T24" fmla="*/ 190 w 190"/>
                <a:gd name="T25" fmla="*/ 0 h 252"/>
                <a:gd name="T26" fmla="*/ 190 w 190"/>
                <a:gd name="T27" fmla="*/ 0 h 252"/>
                <a:gd name="T28" fmla="*/ 190 w 190"/>
                <a:gd name="T29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7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>
                <a:gd name="T0" fmla="*/ 197 w 230"/>
                <a:gd name="T1" fmla="*/ 0 h 132"/>
                <a:gd name="T2" fmla="*/ 191 w 230"/>
                <a:gd name="T3" fmla="*/ 0 h 132"/>
                <a:gd name="T4" fmla="*/ 185 w 230"/>
                <a:gd name="T5" fmla="*/ 0 h 132"/>
                <a:gd name="T6" fmla="*/ 173 w 230"/>
                <a:gd name="T7" fmla="*/ 0 h 132"/>
                <a:gd name="T8" fmla="*/ 161 w 230"/>
                <a:gd name="T9" fmla="*/ 0 h 132"/>
                <a:gd name="T10" fmla="*/ 155 w 230"/>
                <a:gd name="T11" fmla="*/ 0 h 132"/>
                <a:gd name="T12" fmla="*/ 138 w 230"/>
                <a:gd name="T13" fmla="*/ 6 h 132"/>
                <a:gd name="T14" fmla="*/ 132 w 230"/>
                <a:gd name="T15" fmla="*/ 6 h 132"/>
                <a:gd name="T16" fmla="*/ 35 w 230"/>
                <a:gd name="T17" fmla="*/ 18 h 132"/>
                <a:gd name="T18" fmla="*/ 11 w 230"/>
                <a:gd name="T19" fmla="*/ 30 h 132"/>
                <a:gd name="T20" fmla="*/ 23 w 230"/>
                <a:gd name="T21" fmla="*/ 54 h 132"/>
                <a:gd name="T22" fmla="*/ 0 w 230"/>
                <a:gd name="T23" fmla="*/ 100 h 132"/>
                <a:gd name="T24" fmla="*/ 0 w 230"/>
                <a:gd name="T25" fmla="*/ 132 h 132"/>
                <a:gd name="T26" fmla="*/ 162 w 230"/>
                <a:gd name="T27" fmla="*/ 132 h 132"/>
                <a:gd name="T28" fmla="*/ 204 w 230"/>
                <a:gd name="T29" fmla="*/ 88 h 132"/>
                <a:gd name="T30" fmla="*/ 230 w 230"/>
                <a:gd name="T31" fmla="*/ 46 h 132"/>
                <a:gd name="T32" fmla="*/ 214 w 230"/>
                <a:gd name="T33" fmla="*/ 24 h 132"/>
                <a:gd name="T34" fmla="*/ 215 w 230"/>
                <a:gd name="T35" fmla="*/ 0 h 132"/>
                <a:gd name="T36" fmla="*/ 209 w 230"/>
                <a:gd name="T37" fmla="*/ 0 h 132"/>
                <a:gd name="T38" fmla="*/ 203 w 230"/>
                <a:gd name="T39" fmla="*/ 0 h 132"/>
                <a:gd name="T40" fmla="*/ 203 w 230"/>
                <a:gd name="T41" fmla="*/ 0 h 132"/>
                <a:gd name="T42" fmla="*/ 197 w 230"/>
                <a:gd name="T43" fmla="*/ 0 h 132"/>
                <a:gd name="T44" fmla="*/ 197 w 230"/>
                <a:gd name="T45" fmla="*/ 0 h 132"/>
                <a:gd name="T46" fmla="*/ 197 w 230"/>
                <a:gd name="T4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8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>
                <a:gd name="T0" fmla="*/ 71 w 89"/>
                <a:gd name="T1" fmla="*/ 0 h 102"/>
                <a:gd name="T2" fmla="*/ 66 w 89"/>
                <a:gd name="T3" fmla="*/ 48 h 102"/>
                <a:gd name="T4" fmla="*/ 30 w 89"/>
                <a:gd name="T5" fmla="*/ 72 h 102"/>
                <a:gd name="T6" fmla="*/ 0 w 89"/>
                <a:gd name="T7" fmla="*/ 102 h 102"/>
                <a:gd name="T8" fmla="*/ 66 w 89"/>
                <a:gd name="T9" fmla="*/ 102 h 102"/>
                <a:gd name="T10" fmla="*/ 88 w 89"/>
                <a:gd name="T11" fmla="*/ 56 h 102"/>
                <a:gd name="T12" fmla="*/ 89 w 89"/>
                <a:gd name="T13" fmla="*/ 6 h 102"/>
                <a:gd name="T14" fmla="*/ 71 w 89"/>
                <a:gd name="T15" fmla="*/ 0 h 102"/>
                <a:gd name="T16" fmla="*/ 71 w 89"/>
                <a:gd name="T17" fmla="*/ 0 h 102"/>
                <a:gd name="T18" fmla="*/ 71 w 89"/>
                <a:gd name="T1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9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>
                <a:gd name="T0" fmla="*/ 278 w 278"/>
                <a:gd name="T1" fmla="*/ 24 h 953"/>
                <a:gd name="T2" fmla="*/ 272 w 278"/>
                <a:gd name="T3" fmla="*/ 24 h 953"/>
                <a:gd name="T4" fmla="*/ 272 w 278"/>
                <a:gd name="T5" fmla="*/ 18 h 953"/>
                <a:gd name="T6" fmla="*/ 266 w 278"/>
                <a:gd name="T7" fmla="*/ 18 h 953"/>
                <a:gd name="T8" fmla="*/ 254 w 278"/>
                <a:gd name="T9" fmla="*/ 12 h 953"/>
                <a:gd name="T10" fmla="*/ 236 w 278"/>
                <a:gd name="T11" fmla="*/ 6 h 953"/>
                <a:gd name="T12" fmla="*/ 212 w 278"/>
                <a:gd name="T13" fmla="*/ 0 h 953"/>
                <a:gd name="T14" fmla="*/ 206 w 278"/>
                <a:gd name="T15" fmla="*/ 6 h 953"/>
                <a:gd name="T16" fmla="*/ 198 w 278"/>
                <a:gd name="T17" fmla="*/ 129 h 953"/>
                <a:gd name="T18" fmla="*/ 184 w 278"/>
                <a:gd name="T19" fmla="*/ 209 h 953"/>
                <a:gd name="T20" fmla="*/ 182 w 278"/>
                <a:gd name="T21" fmla="*/ 249 h 953"/>
                <a:gd name="T22" fmla="*/ 200 w 278"/>
                <a:gd name="T23" fmla="*/ 339 h 953"/>
                <a:gd name="T24" fmla="*/ 186 w 278"/>
                <a:gd name="T25" fmla="*/ 481 h 953"/>
                <a:gd name="T26" fmla="*/ 176 w 278"/>
                <a:gd name="T27" fmla="*/ 521 h 953"/>
                <a:gd name="T28" fmla="*/ 156 w 278"/>
                <a:gd name="T29" fmla="*/ 601 h 953"/>
                <a:gd name="T30" fmla="*/ 172 w 278"/>
                <a:gd name="T31" fmla="*/ 681 h 953"/>
                <a:gd name="T32" fmla="*/ 138 w 278"/>
                <a:gd name="T33" fmla="*/ 765 h 953"/>
                <a:gd name="T34" fmla="*/ 96 w 278"/>
                <a:gd name="T35" fmla="*/ 847 h 953"/>
                <a:gd name="T36" fmla="*/ 50 w 278"/>
                <a:gd name="T37" fmla="*/ 899 h 953"/>
                <a:gd name="T38" fmla="*/ 0 w 278"/>
                <a:gd name="T39" fmla="*/ 953 h 953"/>
                <a:gd name="T40" fmla="*/ 278 w 278"/>
                <a:gd name="T41" fmla="*/ 953 h 953"/>
                <a:gd name="T42" fmla="*/ 278 w 278"/>
                <a:gd name="T43" fmla="*/ 24 h 953"/>
                <a:gd name="T44" fmla="*/ 278 w 278"/>
                <a:gd name="T45" fmla="*/ 24 h 953"/>
                <a:gd name="T46" fmla="*/ 278 w 278"/>
                <a:gd name="T47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</p:grpSp>
      <p:sp>
        <p:nvSpPr>
          <p:cNvPr id="49170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9171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9172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9173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11FAC46-F008-456D-81CA-E8AA762FAB8B}" type="slidenum">
              <a:rPr lang="en-US" altLang="en-US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9174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6487605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u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" Target="slide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" Target="slide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" Target="slide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" Target="slide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" Target="slide6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slide" Target="slide9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png"/><Relationship Id="rId5" Type="http://schemas.openxmlformats.org/officeDocument/2006/relationships/slide" Target="slide3.xml"/><Relationship Id="rId4" Type="http://schemas.openxmlformats.org/officeDocument/2006/relationships/image" Target="../media/image7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slide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277813"/>
            <a:ext cx="9144000" cy="1139825"/>
          </a:xfrm>
        </p:spPr>
        <p:txBody>
          <a:bodyPr/>
          <a:lstStyle/>
          <a:p>
            <a:r>
              <a:rPr lang="en-US" sz="3600" dirty="0" smtClean="0">
                <a:solidFill>
                  <a:schemeClr val="tx1">
                    <a:lumMod val="75000"/>
                  </a:schemeClr>
                </a:solidFill>
              </a:rPr>
              <a:t>Me </a:t>
            </a:r>
            <a:r>
              <a:rPr lang="en-US" sz="3600" dirty="0" err="1" smtClean="0">
                <a:solidFill>
                  <a:schemeClr val="tx1">
                    <a:lumMod val="75000"/>
                  </a:schemeClr>
                </a:solidFill>
              </a:rPr>
              <a:t>llamo</a:t>
            </a:r>
            <a:r>
              <a:rPr lang="en-US" sz="3600" dirty="0" smtClean="0">
                <a:solidFill>
                  <a:schemeClr val="tx1">
                    <a:lumMod val="75000"/>
                  </a:schemeClr>
                </a:solidFill>
              </a:rPr>
              <a:t> _________ </a:t>
            </a:r>
            <a:r>
              <a:rPr lang="en-US" sz="3600" dirty="0" err="1" smtClean="0">
                <a:solidFill>
                  <a:schemeClr val="tx1">
                    <a:lumMod val="75000"/>
                  </a:schemeClr>
                </a:solidFill>
              </a:rPr>
              <a:t>Clase</a:t>
            </a:r>
            <a:r>
              <a:rPr lang="en-US" sz="3600" dirty="0" smtClean="0">
                <a:solidFill>
                  <a:schemeClr val="tx1">
                    <a:lumMod val="75000"/>
                  </a:schemeClr>
                </a:solidFill>
              </a:rPr>
              <a:t> 802</a:t>
            </a:r>
            <a:br>
              <a:rPr lang="en-US" sz="3600" dirty="0" smtClean="0">
                <a:solidFill>
                  <a:schemeClr val="tx1">
                    <a:lumMod val="75000"/>
                  </a:schemeClr>
                </a:solidFill>
              </a:rPr>
            </a:br>
            <a:r>
              <a:rPr lang="en-US" sz="3600" dirty="0" smtClean="0">
                <a:solidFill>
                  <a:schemeClr val="tx1">
                    <a:lumMod val="75000"/>
                  </a:schemeClr>
                </a:solidFill>
              </a:rPr>
              <a:t>La </a:t>
            </a:r>
            <a:r>
              <a:rPr lang="en-US" sz="3600" dirty="0" err="1" smtClean="0">
                <a:solidFill>
                  <a:schemeClr val="tx1">
                    <a:lumMod val="75000"/>
                  </a:schemeClr>
                </a:solidFill>
              </a:rPr>
              <a:t>fecha</a:t>
            </a:r>
            <a:r>
              <a:rPr lang="en-US" sz="3600" dirty="0" smtClean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en-US" sz="3600" dirty="0" err="1" smtClean="0">
                <a:solidFill>
                  <a:schemeClr val="tx1">
                    <a:lumMod val="75000"/>
                  </a:schemeClr>
                </a:solidFill>
              </a:rPr>
              <a:t>es</a:t>
            </a:r>
            <a:r>
              <a:rPr lang="en-US" sz="3600" dirty="0" smtClean="0">
                <a:solidFill>
                  <a:schemeClr val="tx1">
                    <a:lumMod val="75000"/>
                  </a:schemeClr>
                </a:solidFill>
              </a:rPr>
              <a:t> el 30 de </a:t>
            </a:r>
            <a:r>
              <a:rPr lang="en-US" sz="3600" dirty="0" err="1" smtClean="0">
                <a:solidFill>
                  <a:schemeClr val="tx1">
                    <a:lumMod val="75000"/>
                  </a:schemeClr>
                </a:solidFill>
              </a:rPr>
              <a:t>septiembre</a:t>
            </a:r>
            <a:r>
              <a:rPr lang="en-US" sz="3600" dirty="0" smtClean="0">
                <a:solidFill>
                  <a:schemeClr val="tx1">
                    <a:lumMod val="75000"/>
                  </a:schemeClr>
                </a:solidFill>
              </a:rPr>
              <a:t> del 2013</a:t>
            </a:r>
            <a:endParaRPr lang="en-US" sz="360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_tradnl" dirty="0" err="1" smtClean="0">
                <a:solidFill>
                  <a:srgbClr val="FF0000"/>
                </a:solidFill>
              </a:rPr>
              <a:t>Proposito</a:t>
            </a:r>
            <a:r>
              <a:rPr lang="es-ES_tradnl" dirty="0" smtClean="0">
                <a:solidFill>
                  <a:srgbClr val="FF0000"/>
                </a:solidFill>
              </a:rPr>
              <a:t> # 9: </a:t>
            </a:r>
            <a:r>
              <a:rPr lang="es-ES_tradnl" dirty="0" smtClean="0"/>
              <a:t>¿Cómo continuamos el repaso de la </a:t>
            </a:r>
            <a:r>
              <a:rPr lang="es-ES_tradnl" dirty="0" err="1" smtClean="0"/>
              <a:t>geografia</a:t>
            </a:r>
            <a:r>
              <a:rPr lang="es-ES_tradnl" dirty="0" smtClean="0"/>
              <a:t>?</a:t>
            </a:r>
          </a:p>
          <a:p>
            <a:pPr marL="0" indent="0">
              <a:buNone/>
            </a:pPr>
            <a:endParaRPr lang="es-ES_tradnl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Actividad Inicial: 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chemeClr val="tx2"/>
                </a:solidFill>
              </a:rPr>
              <a:t>Completa la hoja distribuida</a:t>
            </a:r>
            <a:endParaRPr lang="es-ES_tradnl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087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Ecuador_sm98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3048000"/>
            <a:ext cx="3343275" cy="3590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4419600"/>
            <a:ext cx="3533775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1676400" y="2286000"/>
            <a:ext cx="2438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i="1">
                <a:solidFill>
                  <a:srgbClr val="FF0000"/>
                </a:solidFill>
                <a:latin typeface="Times New Roman" pitchFamily="18" charset="0"/>
              </a:rPr>
              <a:t>Quito</a:t>
            </a:r>
            <a:endParaRPr lang="en-US" altLang="en-US" sz="24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28677" name="WordArt 5"/>
          <p:cNvSpPr>
            <a:spLocks noChangeArrowheads="1" noChangeShapeType="1" noTextEdit="1"/>
          </p:cNvSpPr>
          <p:nvPr/>
        </p:nvSpPr>
        <p:spPr bwMode="auto">
          <a:xfrm>
            <a:off x="1752600" y="76200"/>
            <a:ext cx="5867400" cy="1600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Ecuador</a:t>
            </a:r>
          </a:p>
        </p:txBody>
      </p:sp>
      <p:sp>
        <p:nvSpPr>
          <p:cNvPr id="28678" name="Text Box 6"/>
          <p:cNvSpPr txBox="1">
            <a:spLocks noChangeArrowheads="1"/>
          </p:cNvSpPr>
          <p:nvPr/>
        </p:nvSpPr>
        <p:spPr bwMode="auto">
          <a:xfrm>
            <a:off x="5410200" y="3459163"/>
            <a:ext cx="3048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i="1">
                <a:solidFill>
                  <a:srgbClr val="FF0000"/>
                </a:solidFill>
                <a:latin typeface="Times New Roman" pitchFamily="18" charset="0"/>
              </a:rPr>
              <a:t>ecuatoriano / a</a:t>
            </a:r>
            <a:endParaRPr lang="en-US" altLang="en-US" sz="24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28679" name="Rectangle 7"/>
          <p:cNvSpPr>
            <a:spLocks noChangeArrowheads="1"/>
          </p:cNvSpPr>
          <p:nvPr/>
        </p:nvSpPr>
        <p:spPr bwMode="auto">
          <a:xfrm>
            <a:off x="5257800" y="4419600"/>
            <a:ext cx="3505200" cy="1981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8680" name="Text Box 8"/>
          <p:cNvSpPr txBox="1">
            <a:spLocks noChangeArrowheads="1"/>
          </p:cNvSpPr>
          <p:nvPr/>
        </p:nvSpPr>
        <p:spPr bwMode="auto">
          <a:xfrm>
            <a:off x="982663" y="2362200"/>
            <a:ext cx="13795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Capital:</a:t>
            </a:r>
          </a:p>
        </p:txBody>
      </p:sp>
      <p:sp>
        <p:nvSpPr>
          <p:cNvPr id="28681" name="Text Box 9"/>
          <p:cNvSpPr txBox="1">
            <a:spLocks noChangeArrowheads="1"/>
          </p:cNvSpPr>
          <p:nvPr/>
        </p:nvSpPr>
        <p:spPr bwMode="auto">
          <a:xfrm>
            <a:off x="5715000" y="28956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Nacionalidad:</a:t>
            </a:r>
          </a:p>
        </p:txBody>
      </p:sp>
    </p:spTree>
    <p:extLst>
      <p:ext uri="{BB962C8B-B14F-4D97-AF65-F5344CB8AC3E}">
        <p14:creationId xmlns:p14="http://schemas.microsoft.com/office/powerpoint/2010/main" val="1892221711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Peru_sm97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3124200"/>
            <a:ext cx="3181350" cy="3438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1981200" y="2209800"/>
            <a:ext cx="1981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i="1">
                <a:solidFill>
                  <a:srgbClr val="FF0000"/>
                </a:solidFill>
                <a:latin typeface="Times New Roman" pitchFamily="18" charset="0"/>
              </a:rPr>
              <a:t>Lima</a:t>
            </a:r>
            <a:endParaRPr lang="en-US" altLang="en-US" sz="24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29701" name="WordArt 5"/>
          <p:cNvSpPr>
            <a:spLocks noChangeArrowheads="1" noChangeShapeType="1" noTextEdit="1"/>
          </p:cNvSpPr>
          <p:nvPr/>
        </p:nvSpPr>
        <p:spPr bwMode="auto">
          <a:xfrm>
            <a:off x="2286000" y="76200"/>
            <a:ext cx="4876800" cy="1600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Perú</a:t>
            </a:r>
          </a:p>
        </p:txBody>
      </p:sp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5791200" y="3459163"/>
            <a:ext cx="2667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i="1">
                <a:solidFill>
                  <a:srgbClr val="FF0000"/>
                </a:solidFill>
                <a:latin typeface="Times New Roman" pitchFamily="18" charset="0"/>
              </a:rPr>
              <a:t>peruano / a</a:t>
            </a:r>
            <a:endParaRPr lang="en-US" altLang="en-US" sz="24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29703" name="Rectangle 7"/>
          <p:cNvSpPr>
            <a:spLocks noChangeArrowheads="1"/>
          </p:cNvSpPr>
          <p:nvPr/>
        </p:nvSpPr>
        <p:spPr bwMode="auto">
          <a:xfrm>
            <a:off x="5562600" y="4343400"/>
            <a:ext cx="3200400" cy="2209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9704" name="Text Box 8"/>
          <p:cNvSpPr txBox="1">
            <a:spLocks noChangeArrowheads="1"/>
          </p:cNvSpPr>
          <p:nvPr/>
        </p:nvSpPr>
        <p:spPr bwMode="auto">
          <a:xfrm>
            <a:off x="982663" y="2286000"/>
            <a:ext cx="13795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Capital:</a:t>
            </a:r>
          </a:p>
        </p:txBody>
      </p:sp>
      <p:sp>
        <p:nvSpPr>
          <p:cNvPr id="29705" name="Text Box 9"/>
          <p:cNvSpPr txBox="1">
            <a:spLocks noChangeArrowheads="1"/>
          </p:cNvSpPr>
          <p:nvPr/>
        </p:nvSpPr>
        <p:spPr bwMode="auto">
          <a:xfrm>
            <a:off x="6019800" y="28194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Nacionalidad:</a:t>
            </a:r>
          </a:p>
        </p:txBody>
      </p:sp>
      <p:pic>
        <p:nvPicPr>
          <p:cNvPr id="29707" name="Picture 11" descr="ANd9GcSa1z-SYeu6wL9vua5KQIDfnTxmGwbBxVG0QGwNS7rf_KbF6noFT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4419600"/>
            <a:ext cx="3048000" cy="2100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172937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Bolivia_sm98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3124200"/>
            <a:ext cx="3263900" cy="350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1828800" y="2316163"/>
            <a:ext cx="25146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i="1">
                <a:solidFill>
                  <a:srgbClr val="FF0000"/>
                </a:solidFill>
                <a:latin typeface="Times New Roman" pitchFamily="18" charset="0"/>
              </a:rPr>
              <a:t>La Paz</a:t>
            </a:r>
            <a:endParaRPr lang="en-US" altLang="en-US" sz="16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0725" name="WordArt 5"/>
          <p:cNvSpPr>
            <a:spLocks noChangeArrowheads="1" noChangeShapeType="1" noTextEdit="1"/>
          </p:cNvSpPr>
          <p:nvPr/>
        </p:nvSpPr>
        <p:spPr bwMode="auto">
          <a:xfrm>
            <a:off x="2286000" y="152400"/>
            <a:ext cx="4876800" cy="1600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Bolivia</a:t>
            </a:r>
          </a:p>
        </p:txBody>
      </p:sp>
      <p:sp>
        <p:nvSpPr>
          <p:cNvPr id="30726" name="Text Box 6"/>
          <p:cNvSpPr txBox="1">
            <a:spLocks noChangeArrowheads="1"/>
          </p:cNvSpPr>
          <p:nvPr/>
        </p:nvSpPr>
        <p:spPr bwMode="auto">
          <a:xfrm>
            <a:off x="5791200" y="3352800"/>
            <a:ext cx="2514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i="1">
                <a:solidFill>
                  <a:srgbClr val="FF0000"/>
                </a:solidFill>
                <a:latin typeface="Times New Roman" pitchFamily="18" charset="0"/>
              </a:rPr>
              <a:t>boliviano / a</a:t>
            </a:r>
            <a:endParaRPr lang="en-US" altLang="en-US" sz="24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0727" name="Rectangle 7"/>
          <p:cNvSpPr>
            <a:spLocks noChangeArrowheads="1"/>
          </p:cNvSpPr>
          <p:nvPr/>
        </p:nvSpPr>
        <p:spPr bwMode="auto">
          <a:xfrm>
            <a:off x="5562600" y="4114800"/>
            <a:ext cx="3124200" cy="2057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0730" name="Text Box 10"/>
          <p:cNvSpPr txBox="1">
            <a:spLocks noChangeArrowheads="1"/>
          </p:cNvSpPr>
          <p:nvPr/>
        </p:nvSpPr>
        <p:spPr bwMode="auto">
          <a:xfrm>
            <a:off x="982663" y="2362200"/>
            <a:ext cx="13795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Capital:</a:t>
            </a:r>
          </a:p>
        </p:txBody>
      </p:sp>
      <p:sp>
        <p:nvSpPr>
          <p:cNvPr id="30731" name="Text Box 11"/>
          <p:cNvSpPr txBox="1">
            <a:spLocks noChangeArrowheads="1"/>
          </p:cNvSpPr>
          <p:nvPr/>
        </p:nvSpPr>
        <p:spPr bwMode="auto">
          <a:xfrm>
            <a:off x="5959475" y="28194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Nacionalidad:</a:t>
            </a:r>
          </a:p>
        </p:txBody>
      </p:sp>
      <p:pic>
        <p:nvPicPr>
          <p:cNvPr id="30733" name="Picture 13" descr="ANd9GcTdrGpGVYvJLZEWBnYaqoBx7uYeg4feojbhSca--DDtEgr9-Mt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4191000"/>
            <a:ext cx="2971800" cy="1927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3050917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Paraguay_sm97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3200400"/>
            <a:ext cx="3248025" cy="3486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3962400"/>
            <a:ext cx="3667125" cy="2066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1905000" y="2209800"/>
            <a:ext cx="2590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i="1">
                <a:solidFill>
                  <a:srgbClr val="FF0000"/>
                </a:solidFill>
                <a:latin typeface="Times New Roman" pitchFamily="18" charset="0"/>
              </a:rPr>
              <a:t>Asunción</a:t>
            </a:r>
            <a:endParaRPr lang="en-US" altLang="en-US" sz="24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1749" name="WordArt 5"/>
          <p:cNvSpPr>
            <a:spLocks noChangeArrowheads="1" noChangeShapeType="1" noTextEdit="1"/>
          </p:cNvSpPr>
          <p:nvPr/>
        </p:nvSpPr>
        <p:spPr bwMode="auto">
          <a:xfrm>
            <a:off x="1905000" y="152400"/>
            <a:ext cx="5410200" cy="1676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Paraguay</a:t>
            </a:r>
          </a:p>
        </p:txBody>
      </p:sp>
      <p:sp>
        <p:nvSpPr>
          <p:cNvPr id="31750" name="Text Box 6"/>
          <p:cNvSpPr txBox="1">
            <a:spLocks noChangeArrowheads="1"/>
          </p:cNvSpPr>
          <p:nvPr/>
        </p:nvSpPr>
        <p:spPr bwMode="auto">
          <a:xfrm>
            <a:off x="5562600" y="3078163"/>
            <a:ext cx="25908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i="1">
                <a:solidFill>
                  <a:srgbClr val="FF0000"/>
                </a:solidFill>
                <a:latin typeface="Times New Roman" pitchFamily="18" charset="0"/>
              </a:rPr>
              <a:t>paraguayo / a</a:t>
            </a:r>
            <a:endParaRPr lang="en-US" altLang="en-US" sz="24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1751" name="Rectangle 7"/>
          <p:cNvSpPr>
            <a:spLocks noChangeArrowheads="1"/>
          </p:cNvSpPr>
          <p:nvPr/>
        </p:nvSpPr>
        <p:spPr bwMode="auto">
          <a:xfrm>
            <a:off x="5105400" y="3962400"/>
            <a:ext cx="3657600" cy="2057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1754" name="Text Box 10"/>
          <p:cNvSpPr txBox="1">
            <a:spLocks noChangeArrowheads="1"/>
          </p:cNvSpPr>
          <p:nvPr/>
        </p:nvSpPr>
        <p:spPr bwMode="auto">
          <a:xfrm>
            <a:off x="982663" y="2362200"/>
            <a:ext cx="13795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Capital:</a:t>
            </a:r>
          </a:p>
        </p:txBody>
      </p:sp>
      <p:sp>
        <p:nvSpPr>
          <p:cNvPr id="31755" name="Text Box 11"/>
          <p:cNvSpPr txBox="1">
            <a:spLocks noChangeArrowheads="1"/>
          </p:cNvSpPr>
          <p:nvPr/>
        </p:nvSpPr>
        <p:spPr bwMode="auto">
          <a:xfrm>
            <a:off x="5730875" y="25908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Nacionalidad:</a:t>
            </a:r>
          </a:p>
        </p:txBody>
      </p:sp>
    </p:spTree>
    <p:extLst>
      <p:ext uri="{BB962C8B-B14F-4D97-AF65-F5344CB8AC3E}">
        <p14:creationId xmlns:p14="http://schemas.microsoft.com/office/powerpoint/2010/main" val="2462447417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8" grpId="0" autoUpdateAnimBg="0"/>
      <p:bldP spid="31750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Uruguay_sm97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2971800"/>
            <a:ext cx="3343275" cy="3590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3962400"/>
            <a:ext cx="3505200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1981200" y="2133600"/>
            <a:ext cx="2667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i="1">
                <a:solidFill>
                  <a:srgbClr val="FF0000"/>
                </a:solidFill>
                <a:latin typeface="Times New Roman" pitchFamily="18" charset="0"/>
              </a:rPr>
              <a:t>Montevideo</a:t>
            </a:r>
            <a:endParaRPr lang="en-US" altLang="en-US" sz="24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2773" name="WordArt 5"/>
          <p:cNvSpPr>
            <a:spLocks noChangeArrowheads="1" noChangeShapeType="1" noTextEdit="1"/>
          </p:cNvSpPr>
          <p:nvPr/>
        </p:nvSpPr>
        <p:spPr bwMode="auto">
          <a:xfrm>
            <a:off x="1905000" y="228600"/>
            <a:ext cx="5562600" cy="1524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Uruguay</a:t>
            </a:r>
          </a:p>
        </p:txBody>
      </p:sp>
      <p:sp>
        <p:nvSpPr>
          <p:cNvPr id="32774" name="Text Box 6"/>
          <p:cNvSpPr txBox="1">
            <a:spLocks noChangeArrowheads="1"/>
          </p:cNvSpPr>
          <p:nvPr/>
        </p:nvSpPr>
        <p:spPr bwMode="auto">
          <a:xfrm>
            <a:off x="5486400" y="3276600"/>
            <a:ext cx="2667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i="1">
                <a:solidFill>
                  <a:srgbClr val="FF0000"/>
                </a:solidFill>
                <a:latin typeface="Times New Roman" pitchFamily="18" charset="0"/>
              </a:rPr>
              <a:t>uruguayo / a</a:t>
            </a:r>
            <a:endParaRPr lang="en-US" altLang="en-US" sz="24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2775" name="Rectangle 7"/>
          <p:cNvSpPr>
            <a:spLocks noChangeArrowheads="1"/>
          </p:cNvSpPr>
          <p:nvPr/>
        </p:nvSpPr>
        <p:spPr bwMode="auto">
          <a:xfrm>
            <a:off x="5105400" y="3962400"/>
            <a:ext cx="3505200" cy="2362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2776" name="Text Box 8"/>
          <p:cNvSpPr txBox="1">
            <a:spLocks noChangeArrowheads="1"/>
          </p:cNvSpPr>
          <p:nvPr/>
        </p:nvSpPr>
        <p:spPr bwMode="auto">
          <a:xfrm>
            <a:off x="990600" y="2209800"/>
            <a:ext cx="1379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Capital:</a:t>
            </a:r>
          </a:p>
        </p:txBody>
      </p:sp>
      <p:sp>
        <p:nvSpPr>
          <p:cNvPr id="32777" name="Text Box 9"/>
          <p:cNvSpPr txBox="1">
            <a:spLocks noChangeArrowheads="1"/>
          </p:cNvSpPr>
          <p:nvPr/>
        </p:nvSpPr>
        <p:spPr bwMode="auto">
          <a:xfrm>
            <a:off x="5715000" y="28194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Nacionalidad:</a:t>
            </a:r>
          </a:p>
        </p:txBody>
      </p:sp>
    </p:spTree>
    <p:extLst>
      <p:ext uri="{BB962C8B-B14F-4D97-AF65-F5344CB8AC3E}">
        <p14:creationId xmlns:p14="http://schemas.microsoft.com/office/powerpoint/2010/main" val="1956840030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Chile_sm98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609600"/>
            <a:ext cx="2632075" cy="563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4267200"/>
            <a:ext cx="3124200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4572000" y="2286000"/>
            <a:ext cx="2438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i="1">
                <a:solidFill>
                  <a:srgbClr val="FF0000"/>
                </a:solidFill>
                <a:latin typeface="Times New Roman" pitchFamily="18" charset="0"/>
              </a:rPr>
              <a:t>Santiago</a:t>
            </a:r>
            <a:endParaRPr lang="en-US" altLang="en-US" sz="24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3797" name="WordArt 5"/>
          <p:cNvSpPr>
            <a:spLocks noChangeArrowheads="1" noChangeShapeType="1" noTextEdit="1"/>
          </p:cNvSpPr>
          <p:nvPr/>
        </p:nvSpPr>
        <p:spPr bwMode="auto">
          <a:xfrm>
            <a:off x="4648200" y="228600"/>
            <a:ext cx="3886200" cy="1600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Chile</a:t>
            </a:r>
          </a:p>
        </p:txBody>
      </p:sp>
      <p:sp>
        <p:nvSpPr>
          <p:cNvPr id="33798" name="Text Box 6"/>
          <p:cNvSpPr txBox="1">
            <a:spLocks noChangeArrowheads="1"/>
          </p:cNvSpPr>
          <p:nvPr/>
        </p:nvSpPr>
        <p:spPr bwMode="auto">
          <a:xfrm>
            <a:off x="5410200" y="3581400"/>
            <a:ext cx="2438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i="1">
                <a:solidFill>
                  <a:srgbClr val="FF0000"/>
                </a:solidFill>
                <a:latin typeface="Times New Roman" pitchFamily="18" charset="0"/>
              </a:rPr>
              <a:t>chileno / a</a:t>
            </a:r>
            <a:endParaRPr lang="en-US" altLang="en-US" sz="24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3799" name="Rectangle 7"/>
          <p:cNvSpPr>
            <a:spLocks noChangeArrowheads="1"/>
          </p:cNvSpPr>
          <p:nvPr/>
        </p:nvSpPr>
        <p:spPr bwMode="auto">
          <a:xfrm>
            <a:off x="5105400" y="4267200"/>
            <a:ext cx="3124200" cy="2057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3800" name="Text Box 8"/>
          <p:cNvSpPr txBox="1">
            <a:spLocks noChangeArrowheads="1"/>
          </p:cNvSpPr>
          <p:nvPr/>
        </p:nvSpPr>
        <p:spPr bwMode="auto">
          <a:xfrm>
            <a:off x="3657600" y="2362200"/>
            <a:ext cx="1379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Capital:</a:t>
            </a:r>
          </a:p>
        </p:txBody>
      </p:sp>
      <p:sp>
        <p:nvSpPr>
          <p:cNvPr id="33801" name="Text Box 9"/>
          <p:cNvSpPr txBox="1">
            <a:spLocks noChangeArrowheads="1"/>
          </p:cNvSpPr>
          <p:nvPr/>
        </p:nvSpPr>
        <p:spPr bwMode="auto">
          <a:xfrm>
            <a:off x="5562600" y="31242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Nacionalidad:</a:t>
            </a:r>
          </a:p>
        </p:txBody>
      </p:sp>
    </p:spTree>
    <p:extLst>
      <p:ext uri="{BB962C8B-B14F-4D97-AF65-F5344CB8AC3E}">
        <p14:creationId xmlns:p14="http://schemas.microsoft.com/office/powerpoint/2010/main" val="316621243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Argentina_sm98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533400"/>
            <a:ext cx="2620963" cy="563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4953000" y="2362200"/>
            <a:ext cx="2743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i="1">
                <a:solidFill>
                  <a:srgbClr val="FF0000"/>
                </a:solidFill>
                <a:latin typeface="Times New Roman" pitchFamily="18" charset="0"/>
              </a:rPr>
              <a:t>Buenos Aires</a:t>
            </a:r>
            <a:endParaRPr lang="en-US" altLang="en-US" sz="24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4821" name="WordArt 5"/>
          <p:cNvSpPr>
            <a:spLocks noChangeArrowheads="1" noChangeShapeType="1" noTextEdit="1"/>
          </p:cNvSpPr>
          <p:nvPr/>
        </p:nvSpPr>
        <p:spPr bwMode="auto">
          <a:xfrm>
            <a:off x="4038600" y="381000"/>
            <a:ext cx="4800600" cy="1600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Argentina</a:t>
            </a:r>
          </a:p>
        </p:txBody>
      </p:sp>
      <p:sp>
        <p:nvSpPr>
          <p:cNvPr id="34822" name="Text Box 6"/>
          <p:cNvSpPr txBox="1">
            <a:spLocks noChangeArrowheads="1"/>
          </p:cNvSpPr>
          <p:nvPr/>
        </p:nvSpPr>
        <p:spPr bwMode="auto">
          <a:xfrm>
            <a:off x="5257800" y="3581400"/>
            <a:ext cx="2743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i="1">
                <a:solidFill>
                  <a:srgbClr val="FF0000"/>
                </a:solidFill>
                <a:latin typeface="Times New Roman" pitchFamily="18" charset="0"/>
              </a:rPr>
              <a:t>argentino / a</a:t>
            </a:r>
            <a:endParaRPr lang="en-US" altLang="en-US" sz="24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auto">
          <a:xfrm>
            <a:off x="4953000" y="4267200"/>
            <a:ext cx="3581400" cy="2286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4824" name="Text Box 8"/>
          <p:cNvSpPr txBox="1">
            <a:spLocks noChangeArrowheads="1"/>
          </p:cNvSpPr>
          <p:nvPr/>
        </p:nvSpPr>
        <p:spPr bwMode="auto">
          <a:xfrm>
            <a:off x="3733800" y="2438400"/>
            <a:ext cx="1379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Capital:</a:t>
            </a:r>
          </a:p>
        </p:txBody>
      </p:sp>
      <p:sp>
        <p:nvSpPr>
          <p:cNvPr id="34825" name="Text Box 9"/>
          <p:cNvSpPr txBox="1">
            <a:spLocks noChangeArrowheads="1"/>
          </p:cNvSpPr>
          <p:nvPr/>
        </p:nvSpPr>
        <p:spPr bwMode="auto">
          <a:xfrm>
            <a:off x="5578475" y="31242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Nacionalidad:</a:t>
            </a:r>
          </a:p>
        </p:txBody>
      </p:sp>
      <p:pic>
        <p:nvPicPr>
          <p:cNvPr id="34827" name="Picture 11" descr="ANd9GcQZJ8BM-fc2OFz4QupUy4y98BTbvjL0leshIpnVWW_h2tqoK7mJ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4343400"/>
            <a:ext cx="3429000" cy="2173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1415395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9575" y="990600"/>
            <a:ext cx="4848225" cy="543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2057400" y="3810000"/>
            <a:ext cx="2209800" cy="2430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3048000" y="4191000"/>
            <a:ext cx="3352800" cy="20177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4267200"/>
            <a:ext cx="1981200" cy="1611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270" name="Line 6"/>
          <p:cNvSpPr>
            <a:spLocks noChangeShapeType="1"/>
          </p:cNvSpPr>
          <p:nvPr/>
        </p:nvSpPr>
        <p:spPr bwMode="auto">
          <a:xfrm flipH="1">
            <a:off x="5181600" y="3657600"/>
            <a:ext cx="1219200" cy="1371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title"/>
          </p:nvPr>
        </p:nvSpPr>
        <p:spPr>
          <a:xfrm>
            <a:off x="6781800" y="228600"/>
            <a:ext cx="2133600" cy="1143000"/>
          </a:xfrm>
        </p:spPr>
        <p:txBody>
          <a:bodyPr/>
          <a:lstStyle/>
          <a:p>
            <a:pPr algn="r"/>
            <a:r>
              <a:rPr lang="en-US" altLang="en-US" b="1">
                <a:solidFill>
                  <a:schemeClr val="hlink"/>
                </a:solidFill>
              </a:rPr>
              <a:t>Africa</a:t>
            </a:r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3733800" y="5715000"/>
            <a:ext cx="2341563" cy="396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>
                <a:solidFill>
                  <a:srgbClr val="000000"/>
                </a:solidFill>
              </a:rPr>
              <a:t>Guinea Ecuatorial</a:t>
            </a:r>
          </a:p>
        </p:txBody>
      </p:sp>
      <p:sp>
        <p:nvSpPr>
          <p:cNvPr id="11273" name="Line 9"/>
          <p:cNvSpPr>
            <a:spLocks noChangeShapeType="1"/>
          </p:cNvSpPr>
          <p:nvPr/>
        </p:nvSpPr>
        <p:spPr bwMode="auto">
          <a:xfrm flipH="1" flipV="1">
            <a:off x="5105400" y="838200"/>
            <a:ext cx="304800" cy="38100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1274" name="Line 10"/>
          <p:cNvSpPr>
            <a:spLocks noChangeShapeType="1"/>
          </p:cNvSpPr>
          <p:nvPr/>
        </p:nvSpPr>
        <p:spPr bwMode="auto">
          <a:xfrm flipV="1">
            <a:off x="5638800" y="838200"/>
            <a:ext cx="533400" cy="38100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4800600" y="533400"/>
            <a:ext cx="8620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i="1">
                <a:solidFill>
                  <a:srgbClr val="FF0000"/>
                </a:solidFill>
              </a:rPr>
              <a:t>Ceuta</a:t>
            </a:r>
          </a:p>
        </p:txBody>
      </p:sp>
      <p:sp>
        <p:nvSpPr>
          <p:cNvPr id="11276" name="Text Box 12"/>
          <p:cNvSpPr txBox="1">
            <a:spLocks noChangeArrowheads="1"/>
          </p:cNvSpPr>
          <p:nvPr/>
        </p:nvSpPr>
        <p:spPr bwMode="auto">
          <a:xfrm>
            <a:off x="5867400" y="533400"/>
            <a:ext cx="9064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i="1">
                <a:solidFill>
                  <a:srgbClr val="FF0000"/>
                </a:solidFill>
              </a:rPr>
              <a:t>Melilla</a:t>
            </a:r>
          </a:p>
        </p:txBody>
      </p:sp>
      <p:pic>
        <p:nvPicPr>
          <p:cNvPr id="11277" name="Picture 13" descr="ANd9GcT5OMGMdHD8OjD-beoWYG4vD79vMyeELChzp_CsQEz-0jnmEPLc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914400"/>
            <a:ext cx="2971800" cy="2854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78" name="Line 14"/>
          <p:cNvSpPr>
            <a:spLocks noChangeShapeType="1"/>
          </p:cNvSpPr>
          <p:nvPr/>
        </p:nvSpPr>
        <p:spPr bwMode="auto">
          <a:xfrm flipH="1">
            <a:off x="685800" y="3124200"/>
            <a:ext cx="1143000" cy="1752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1279" name="Rectangle 15"/>
          <p:cNvSpPr>
            <a:spLocks noChangeArrowheads="1"/>
          </p:cNvSpPr>
          <p:nvPr/>
        </p:nvSpPr>
        <p:spPr bwMode="auto">
          <a:xfrm>
            <a:off x="0" y="0"/>
            <a:ext cx="2133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>
                <a:solidFill>
                  <a:srgbClr val="CC0099"/>
                </a:solidFill>
              </a:rPr>
              <a:t>Europa</a:t>
            </a:r>
          </a:p>
        </p:txBody>
      </p:sp>
      <p:sp>
        <p:nvSpPr>
          <p:cNvPr id="11280" name="Text Box 16"/>
          <p:cNvSpPr txBox="1">
            <a:spLocks noChangeArrowheads="1"/>
          </p:cNvSpPr>
          <p:nvPr/>
        </p:nvSpPr>
        <p:spPr bwMode="auto">
          <a:xfrm>
            <a:off x="152400" y="4953000"/>
            <a:ext cx="1089025" cy="396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>
                <a:solidFill>
                  <a:srgbClr val="000000"/>
                </a:solidFill>
              </a:rPr>
              <a:t>España</a:t>
            </a:r>
          </a:p>
        </p:txBody>
      </p:sp>
      <p:sp>
        <p:nvSpPr>
          <p:cNvPr id="11281" name="Oval 17"/>
          <p:cNvSpPr>
            <a:spLocks noChangeArrowheads="1"/>
          </p:cNvSpPr>
          <p:nvPr/>
        </p:nvSpPr>
        <p:spPr bwMode="auto">
          <a:xfrm>
            <a:off x="1371600" y="3200400"/>
            <a:ext cx="685800" cy="6858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1282" name="Line 18"/>
          <p:cNvSpPr>
            <a:spLocks noChangeShapeType="1"/>
          </p:cNvSpPr>
          <p:nvPr/>
        </p:nvSpPr>
        <p:spPr bwMode="auto">
          <a:xfrm flipV="1">
            <a:off x="1981200" y="1295400"/>
            <a:ext cx="3276600" cy="20574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1283" name="Oval 19"/>
          <p:cNvSpPr>
            <a:spLocks noChangeArrowheads="1"/>
          </p:cNvSpPr>
          <p:nvPr/>
        </p:nvSpPr>
        <p:spPr bwMode="auto">
          <a:xfrm>
            <a:off x="5181600" y="914400"/>
            <a:ext cx="685800" cy="6858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6815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Text Box 3"/>
          <p:cNvSpPr txBox="1">
            <a:spLocks noChangeArrowheads="1"/>
          </p:cNvSpPr>
          <p:nvPr/>
        </p:nvSpPr>
        <p:spPr bwMode="auto">
          <a:xfrm>
            <a:off x="2514600" y="1676400"/>
            <a:ext cx="1828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i="1">
                <a:solidFill>
                  <a:srgbClr val="FF0000"/>
                </a:solidFill>
                <a:latin typeface="Times New Roman" pitchFamily="18" charset="0"/>
              </a:rPr>
              <a:t>Madrid</a:t>
            </a:r>
            <a:endParaRPr lang="en-US" altLang="en-US" sz="24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5791200" y="2819400"/>
            <a:ext cx="21336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s-ES_tradnl" altLang="en-US" sz="3200" b="1" i="1">
                <a:solidFill>
                  <a:srgbClr val="FF0000"/>
                </a:solidFill>
                <a:latin typeface="Times New Roman" pitchFamily="18" charset="0"/>
              </a:rPr>
              <a:t>español</a:t>
            </a:r>
          </a:p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s-ES_tradnl" altLang="en-US" sz="3200" b="1" i="1">
                <a:solidFill>
                  <a:srgbClr val="FF0000"/>
                </a:solidFill>
                <a:latin typeface="Times New Roman" pitchFamily="18" charset="0"/>
              </a:rPr>
              <a:t>española</a:t>
            </a:r>
            <a:endParaRPr lang="es-ES_tradnl" altLang="en-US" sz="2400">
              <a:solidFill>
                <a:srgbClr val="FF0000"/>
              </a:solidFill>
              <a:latin typeface="Times New Roman" pitchFamily="18" charset="0"/>
            </a:endParaRPr>
          </a:p>
        </p:txBody>
      </p:sp>
      <p:pic>
        <p:nvPicPr>
          <p:cNvPr id="35845" name="Picture 5" descr="Spain_sm99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438400"/>
            <a:ext cx="3849688" cy="4211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846" name="WordArt 6"/>
          <p:cNvSpPr>
            <a:spLocks noChangeArrowheads="1" noChangeShapeType="1" noTextEdit="1"/>
          </p:cNvSpPr>
          <p:nvPr/>
        </p:nvSpPr>
        <p:spPr bwMode="auto">
          <a:xfrm>
            <a:off x="1905000" y="152400"/>
            <a:ext cx="5257800" cy="1371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España</a:t>
            </a:r>
          </a:p>
        </p:txBody>
      </p:sp>
      <p:sp>
        <p:nvSpPr>
          <p:cNvPr id="35848" name="Oval 8"/>
          <p:cNvSpPr>
            <a:spLocks noChangeArrowheads="1"/>
          </p:cNvSpPr>
          <p:nvPr/>
        </p:nvSpPr>
        <p:spPr bwMode="auto">
          <a:xfrm>
            <a:off x="1524000" y="5791200"/>
            <a:ext cx="1447800" cy="6858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5851" name="Text Box 11"/>
          <p:cNvSpPr txBox="1">
            <a:spLocks noChangeArrowheads="1"/>
          </p:cNvSpPr>
          <p:nvPr/>
        </p:nvSpPr>
        <p:spPr bwMode="auto">
          <a:xfrm>
            <a:off x="1371600" y="1752600"/>
            <a:ext cx="1379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Capital:</a:t>
            </a:r>
          </a:p>
        </p:txBody>
      </p:sp>
      <p:sp>
        <p:nvSpPr>
          <p:cNvPr id="35852" name="Text Box 12"/>
          <p:cNvSpPr txBox="1">
            <a:spLocks noChangeArrowheads="1"/>
          </p:cNvSpPr>
          <p:nvPr/>
        </p:nvSpPr>
        <p:spPr bwMode="auto">
          <a:xfrm>
            <a:off x="5791200" y="23622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Nacionalidad:</a:t>
            </a:r>
          </a:p>
        </p:txBody>
      </p:sp>
      <p:pic>
        <p:nvPicPr>
          <p:cNvPr id="35854" name="Picture 14" descr="ANd9GcQSxIwcHL3oGXz8tjF1iXM4CHFV4WDE2fBYBNcmjdznEe0W4xUMl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4270375"/>
            <a:ext cx="2971800" cy="1978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7766296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250px-Flag_of_Equatorial_Guine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4378325"/>
            <a:ext cx="2914650" cy="1946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867" name="Picture 3" descr="ANd9GcT3WtqIGQ6qhLtruGlOCSPkhfdakoSHM8sv-HjfFbZJmyTH0TYx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895600"/>
            <a:ext cx="3352800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868" name="WordArt 4"/>
          <p:cNvSpPr>
            <a:spLocks noChangeArrowheads="1" noChangeShapeType="1" noTextEdit="1"/>
          </p:cNvSpPr>
          <p:nvPr/>
        </p:nvSpPr>
        <p:spPr bwMode="auto">
          <a:xfrm>
            <a:off x="1066800" y="152400"/>
            <a:ext cx="7315200" cy="1981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Guinea Equatorial</a:t>
            </a:r>
          </a:p>
        </p:txBody>
      </p:sp>
      <p:sp>
        <p:nvSpPr>
          <p:cNvPr id="36869" name="Text Box 5"/>
          <p:cNvSpPr txBox="1">
            <a:spLocks noChangeArrowheads="1"/>
          </p:cNvSpPr>
          <p:nvPr/>
        </p:nvSpPr>
        <p:spPr bwMode="auto">
          <a:xfrm>
            <a:off x="1828800" y="2286000"/>
            <a:ext cx="1828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i="1">
                <a:solidFill>
                  <a:srgbClr val="FF0000"/>
                </a:solidFill>
                <a:latin typeface="Times New Roman" pitchFamily="18" charset="0"/>
              </a:rPr>
              <a:t>Malabo</a:t>
            </a:r>
            <a:endParaRPr lang="en-US" altLang="en-US" sz="24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6870" name="Text Box 6"/>
          <p:cNvSpPr txBox="1">
            <a:spLocks noChangeArrowheads="1"/>
          </p:cNvSpPr>
          <p:nvPr/>
        </p:nvSpPr>
        <p:spPr bwMode="auto">
          <a:xfrm>
            <a:off x="5638800" y="3048000"/>
            <a:ext cx="2133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i="1">
                <a:solidFill>
                  <a:srgbClr val="FF0000"/>
                </a:solidFill>
                <a:latin typeface="Times New Roman" pitchFamily="18" charset="0"/>
              </a:rPr>
              <a:t>guineanos</a:t>
            </a:r>
            <a:endParaRPr lang="en-US" altLang="en-US" sz="24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6871" name="Text Box 7"/>
          <p:cNvSpPr txBox="1">
            <a:spLocks noChangeArrowheads="1"/>
          </p:cNvSpPr>
          <p:nvPr/>
        </p:nvSpPr>
        <p:spPr bwMode="auto">
          <a:xfrm>
            <a:off x="5410200" y="3611563"/>
            <a:ext cx="2667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i="1">
                <a:solidFill>
                  <a:srgbClr val="FF0000"/>
                </a:solidFill>
                <a:latin typeface="Times New Roman" pitchFamily="18" charset="0"/>
              </a:rPr>
              <a:t>equatoguineos</a:t>
            </a:r>
            <a:endParaRPr lang="en-US" altLang="en-US" sz="24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6874" name="Text Box 10"/>
          <p:cNvSpPr txBox="1">
            <a:spLocks noChangeArrowheads="1"/>
          </p:cNvSpPr>
          <p:nvPr/>
        </p:nvSpPr>
        <p:spPr bwMode="auto">
          <a:xfrm>
            <a:off x="685800" y="2362200"/>
            <a:ext cx="1379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Capital:</a:t>
            </a:r>
          </a:p>
        </p:txBody>
      </p:sp>
      <p:sp>
        <p:nvSpPr>
          <p:cNvPr id="36875" name="Text Box 11"/>
          <p:cNvSpPr txBox="1">
            <a:spLocks noChangeArrowheads="1"/>
          </p:cNvSpPr>
          <p:nvPr/>
        </p:nvSpPr>
        <p:spPr bwMode="auto">
          <a:xfrm>
            <a:off x="5638800" y="26670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Nacionalidad:</a:t>
            </a:r>
          </a:p>
        </p:txBody>
      </p:sp>
    </p:spTree>
    <p:extLst>
      <p:ext uri="{BB962C8B-B14F-4D97-AF65-F5344CB8AC3E}">
        <p14:creationId xmlns:p14="http://schemas.microsoft.com/office/powerpoint/2010/main" val="2339838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387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86323927"/>
              </p:ext>
            </p:extLst>
          </p:nvPr>
        </p:nvGraphicFramePr>
        <p:xfrm>
          <a:off x="5927048" y="52872"/>
          <a:ext cx="2743199" cy="18590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Clip" r:id="rId3" imgW="2286000" imgH="1534320" progId="MS_ClipArt_Gallery.2">
                  <p:embed/>
                </p:oleObj>
              </mc:Choice>
              <mc:Fallback>
                <p:oleObj name="Clip" r:id="rId3" imgW="2286000" imgH="1534320" progId="MS_ClipArt_Gallery.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27048" y="52872"/>
                        <a:ext cx="2743199" cy="185905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88" name="WordArt 4"/>
          <p:cNvSpPr>
            <a:spLocks noChangeArrowheads="1" noChangeShapeType="1" noTextEdit="1"/>
          </p:cNvSpPr>
          <p:nvPr/>
        </p:nvSpPr>
        <p:spPr bwMode="auto">
          <a:xfrm>
            <a:off x="228600" y="0"/>
            <a:ext cx="4267200" cy="1752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México</a:t>
            </a:r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0" y="2876490"/>
            <a:ext cx="2895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006600"/>
                </a:solidFill>
              </a:rPr>
              <a:t>El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verde</a:t>
            </a:r>
            <a:r>
              <a:rPr lang="en-US" altLang="en-US" sz="2000" dirty="0" smtClean="0">
                <a:solidFill>
                  <a:srgbClr val="006600"/>
                </a:solidFill>
              </a:rPr>
              <a:t>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representa</a:t>
            </a:r>
            <a:endParaRPr lang="en-US" altLang="en-US" sz="1100" dirty="0">
              <a:solidFill>
                <a:srgbClr val="006600"/>
              </a:solidFill>
            </a:endParaRPr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0" y="4572000"/>
            <a:ext cx="2895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FF0000"/>
                </a:solidFill>
              </a:rPr>
              <a:t>El </a:t>
            </a:r>
            <a:r>
              <a:rPr lang="en-US" altLang="en-US" sz="2000" dirty="0" err="1" smtClean="0">
                <a:solidFill>
                  <a:srgbClr val="FF0000"/>
                </a:solidFill>
              </a:rPr>
              <a:t>rojo</a:t>
            </a:r>
            <a:r>
              <a:rPr lang="en-US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en-US" sz="2000" dirty="0" err="1" smtClean="0">
                <a:solidFill>
                  <a:srgbClr val="FF0000"/>
                </a:solidFill>
              </a:rPr>
              <a:t>representa</a:t>
            </a:r>
            <a:endParaRPr lang="en-US" altLang="en-US" sz="1600" dirty="0">
              <a:solidFill>
                <a:srgbClr val="FF0000"/>
              </a:solidFill>
            </a:endParaRPr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228600" y="2052935"/>
            <a:ext cx="160114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smtClean="0">
                <a:solidFill>
                  <a:srgbClr val="FFFFFF"/>
                </a:solidFill>
              </a:rPr>
              <a:t>Bandera:</a:t>
            </a:r>
            <a:endParaRPr lang="en-US" altLang="en-US" sz="2400" dirty="0">
              <a:solidFill>
                <a:srgbClr val="FFFFFF"/>
              </a:solidFill>
            </a:endParaRPr>
          </a:p>
        </p:txBody>
      </p:sp>
      <p:sp>
        <p:nvSpPr>
          <p:cNvPr id="16394" name="Text Box 10"/>
          <p:cNvSpPr txBox="1">
            <a:spLocks noChangeArrowheads="1"/>
          </p:cNvSpPr>
          <p:nvPr/>
        </p:nvSpPr>
        <p:spPr bwMode="auto">
          <a:xfrm>
            <a:off x="0" y="3810000"/>
            <a:ext cx="281679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FFFFFF"/>
                </a:solidFill>
              </a:rPr>
              <a:t>El </a:t>
            </a:r>
            <a:r>
              <a:rPr lang="en-US" altLang="en-US" sz="2000" dirty="0" err="1" smtClean="0">
                <a:solidFill>
                  <a:srgbClr val="FFFFFF"/>
                </a:solidFill>
              </a:rPr>
              <a:t>blanco</a:t>
            </a:r>
            <a:r>
              <a:rPr lang="en-US" altLang="en-US" sz="2000" dirty="0" smtClean="0">
                <a:solidFill>
                  <a:srgbClr val="FFFFFF"/>
                </a:solidFill>
              </a:rPr>
              <a:t> </a:t>
            </a:r>
            <a:r>
              <a:rPr lang="en-US" altLang="en-US" sz="2000" dirty="0" err="1" smtClean="0">
                <a:solidFill>
                  <a:srgbClr val="FFFFFF"/>
                </a:solidFill>
              </a:rPr>
              <a:t>representa</a:t>
            </a:r>
            <a:endParaRPr lang="en-US" altLang="en-US" sz="2000" dirty="0">
              <a:solidFill>
                <a:srgbClr val="FFFFFF"/>
              </a:solidFill>
            </a:endParaRP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2208856" y="1988403"/>
            <a:ext cx="6440609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smtClean="0">
                <a:solidFill>
                  <a:srgbClr val="FFFFFF"/>
                </a:solidFill>
              </a:rPr>
              <a:t>Los </a:t>
            </a:r>
            <a:r>
              <a:rPr lang="en-US" altLang="en-US" sz="2400" dirty="0" err="1" smtClean="0">
                <a:solidFill>
                  <a:srgbClr val="FFFFFF"/>
                </a:solidFill>
              </a:rPr>
              <a:t>colores</a:t>
            </a:r>
            <a:r>
              <a:rPr lang="en-US" altLang="en-US" sz="2400" dirty="0" smtClean="0">
                <a:solidFill>
                  <a:srgbClr val="FFFFFF"/>
                </a:solidFill>
              </a:rPr>
              <a:t> de la </a:t>
            </a:r>
            <a:r>
              <a:rPr lang="en-US" altLang="en-US" sz="2400" dirty="0" err="1" smtClean="0">
                <a:solidFill>
                  <a:srgbClr val="FFFFFF"/>
                </a:solidFill>
              </a:rPr>
              <a:t>bandera</a:t>
            </a:r>
            <a:r>
              <a:rPr lang="en-US" altLang="en-US" sz="2400" dirty="0" smtClean="0">
                <a:solidFill>
                  <a:srgbClr val="FFFFFF"/>
                </a:solidFill>
              </a:rPr>
              <a:t> de Mexico son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smtClean="0">
                <a:solidFill>
                  <a:srgbClr val="FFFFFF"/>
                </a:solidFill>
              </a:rPr>
              <a:t> </a:t>
            </a:r>
            <a:r>
              <a:rPr lang="en-US" altLang="en-US" sz="2400" dirty="0" err="1" smtClean="0">
                <a:solidFill>
                  <a:srgbClr val="FFFFFF"/>
                </a:solidFill>
              </a:rPr>
              <a:t>verde</a:t>
            </a:r>
            <a:r>
              <a:rPr lang="en-US" altLang="en-US" sz="2400" dirty="0" smtClean="0">
                <a:solidFill>
                  <a:srgbClr val="FFFFFF"/>
                </a:solidFill>
              </a:rPr>
              <a:t>, </a:t>
            </a:r>
            <a:r>
              <a:rPr lang="en-US" altLang="en-US" sz="2400" dirty="0" err="1" smtClean="0">
                <a:solidFill>
                  <a:srgbClr val="FFFFFF"/>
                </a:solidFill>
              </a:rPr>
              <a:t>blanco</a:t>
            </a:r>
            <a:r>
              <a:rPr lang="en-US" altLang="en-US" sz="2400" dirty="0" smtClean="0">
                <a:solidFill>
                  <a:srgbClr val="FFFFFF"/>
                </a:solidFill>
              </a:rPr>
              <a:t> y </a:t>
            </a:r>
            <a:r>
              <a:rPr lang="en-US" altLang="en-US" sz="2400" dirty="0" err="1" smtClean="0">
                <a:solidFill>
                  <a:srgbClr val="FFFFFF"/>
                </a:solidFill>
              </a:rPr>
              <a:t>rojo</a:t>
            </a:r>
            <a:r>
              <a:rPr lang="en-US" altLang="en-US" sz="2400" dirty="0" smtClean="0">
                <a:solidFill>
                  <a:srgbClr val="FFFFFF"/>
                </a:solidFill>
              </a:rPr>
              <a:t>. </a:t>
            </a:r>
            <a:endParaRPr lang="en-US" altLang="en-US" sz="2400" dirty="0">
              <a:solidFill>
                <a:srgbClr val="FFFFFF"/>
              </a:solidFill>
            </a:endParaRP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214745" y="5253335"/>
            <a:ext cx="141417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smtClean="0">
                <a:solidFill>
                  <a:srgbClr val="002060"/>
                </a:solidFill>
              </a:rPr>
              <a:t>Escudo:</a:t>
            </a:r>
            <a:endParaRPr lang="en-US" altLang="en-US" sz="2400" dirty="0">
              <a:solidFill>
                <a:srgbClr val="002060"/>
              </a:solidFill>
            </a:endParaRP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2822003" y="3810000"/>
            <a:ext cx="6303329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FFFFFF"/>
                </a:solidFill>
              </a:rPr>
              <a:t>La religion; la </a:t>
            </a:r>
            <a:r>
              <a:rPr lang="en-US" altLang="en-US" sz="2000" dirty="0" err="1" smtClean="0">
                <a:solidFill>
                  <a:srgbClr val="FFFFFF"/>
                </a:solidFill>
              </a:rPr>
              <a:t>fe</a:t>
            </a:r>
            <a:r>
              <a:rPr lang="en-US" altLang="en-US" sz="2000" dirty="0" smtClean="0">
                <a:solidFill>
                  <a:srgbClr val="FFFFFF"/>
                </a:solidFill>
              </a:rPr>
              <a:t> </a:t>
            </a:r>
            <a:r>
              <a:rPr lang="en-US" altLang="en-US" sz="2000" dirty="0" err="1" smtClean="0">
                <a:solidFill>
                  <a:srgbClr val="FFFFFF"/>
                </a:solidFill>
              </a:rPr>
              <a:t>catolica</a:t>
            </a:r>
            <a:r>
              <a:rPr lang="en-US" altLang="en-US" sz="2000" dirty="0" smtClean="0">
                <a:solidFill>
                  <a:srgbClr val="FFFFFF"/>
                </a:solidFill>
              </a:rPr>
              <a:t>. </a:t>
            </a:r>
            <a:r>
              <a:rPr lang="en-US" altLang="en-US" sz="2000" i="1" dirty="0" smtClean="0">
                <a:solidFill>
                  <a:srgbClr val="FFFFFF"/>
                </a:solidFill>
              </a:rPr>
              <a:t>Religion, the catholic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i="1" dirty="0" smtClean="0">
                <a:solidFill>
                  <a:srgbClr val="FFFFFF"/>
                </a:solidFill>
              </a:rPr>
              <a:t>faith.</a:t>
            </a:r>
            <a:r>
              <a:rPr lang="en-US" altLang="en-US" sz="2000" dirty="0" smtClean="0">
                <a:solidFill>
                  <a:srgbClr val="FFFFFF"/>
                </a:solidFill>
              </a:rPr>
              <a:t> </a:t>
            </a:r>
            <a:endParaRPr lang="en-US" altLang="en-US" sz="2000" dirty="0">
              <a:solidFill>
                <a:srgbClr val="FFFFFF"/>
              </a:solidFill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2590800" y="2872026"/>
            <a:ext cx="6172200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006600"/>
                </a:solidFill>
              </a:rPr>
              <a:t>La union entre los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europeos</a:t>
            </a:r>
            <a:r>
              <a:rPr lang="en-US" altLang="en-US" sz="2000" dirty="0" smtClean="0">
                <a:solidFill>
                  <a:srgbClr val="006600"/>
                </a:solidFill>
              </a:rPr>
              <a:t> y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americanos</a:t>
            </a:r>
            <a:r>
              <a:rPr lang="en-US" altLang="en-US" sz="2000" dirty="0" smtClean="0">
                <a:solidFill>
                  <a:srgbClr val="006600"/>
                </a:solidFill>
              </a:rPr>
              <a:t>.</a:t>
            </a:r>
          </a:p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i="1" dirty="0" smtClean="0">
                <a:solidFill>
                  <a:srgbClr val="006600"/>
                </a:solidFill>
              </a:rPr>
              <a:t>The union between Europeans and Americans</a:t>
            </a:r>
            <a:endParaRPr lang="en-US" altLang="en-US" sz="1100" i="1" dirty="0">
              <a:solidFill>
                <a:srgbClr val="006600"/>
              </a:solidFill>
            </a:endParaRP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2685667" y="4572000"/>
            <a:ext cx="6077333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s-ES_tradnl" altLang="en-US" sz="2000" dirty="0" smtClean="0">
                <a:solidFill>
                  <a:srgbClr val="FF0000"/>
                </a:solidFill>
              </a:rPr>
              <a:t>La independencia de España. </a:t>
            </a:r>
            <a:r>
              <a:rPr lang="es-ES_tradnl" altLang="en-US" sz="2000" i="1" dirty="0" smtClean="0">
                <a:solidFill>
                  <a:srgbClr val="FF0000"/>
                </a:solidFill>
              </a:rPr>
              <a:t>Independence </a:t>
            </a:r>
            <a:r>
              <a:rPr lang="es-ES_tradnl" altLang="en-US" sz="2000" i="1" dirty="0" err="1" smtClean="0">
                <a:solidFill>
                  <a:srgbClr val="FF0000"/>
                </a:solidFill>
              </a:rPr>
              <a:t>from</a:t>
            </a:r>
            <a:r>
              <a:rPr lang="es-ES_tradnl" altLang="en-US" sz="2000" i="1" dirty="0" smtClean="0">
                <a:solidFill>
                  <a:srgbClr val="FF0000"/>
                </a:solidFill>
              </a:rPr>
              <a:t> </a:t>
            </a:r>
            <a:r>
              <a:rPr lang="es-ES_tradnl" altLang="en-US" sz="2000" i="1" dirty="0" err="1" smtClean="0">
                <a:solidFill>
                  <a:srgbClr val="FF0000"/>
                </a:solidFill>
              </a:rPr>
              <a:t>Spain</a:t>
            </a:r>
            <a:endParaRPr lang="es-ES_tradnl" altLang="en-US" sz="1600" dirty="0">
              <a:solidFill>
                <a:srgbClr val="FF0000"/>
              </a:solidFill>
            </a:endParaRP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1600200" y="5302984"/>
            <a:ext cx="7391400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s-ES_tradnl" altLang="en-US" sz="2000" dirty="0" smtClean="0">
                <a:solidFill>
                  <a:srgbClr val="002060"/>
                </a:solidFill>
              </a:rPr>
              <a:t>Tiene un águila, un nopal florecido, una serpiente, una rama de encino, una rama de laurel, y un </a:t>
            </a:r>
            <a:r>
              <a:rPr lang="es-ES_tradnl" altLang="en-US" sz="2000" dirty="0" err="1" smtClean="0">
                <a:solidFill>
                  <a:srgbClr val="002060"/>
                </a:solidFill>
              </a:rPr>
              <a:t>liston</a:t>
            </a:r>
            <a:r>
              <a:rPr lang="es-ES_tradnl" altLang="en-US" sz="2000" dirty="0" smtClean="0">
                <a:solidFill>
                  <a:srgbClr val="002060"/>
                </a:solidFill>
              </a:rPr>
              <a:t> con los colores nacionales.</a:t>
            </a:r>
            <a:r>
              <a:rPr lang="es-ES_tradnl" altLang="en-US" sz="2000" i="1" dirty="0">
                <a:solidFill>
                  <a:srgbClr val="002060"/>
                </a:solidFill>
              </a:rPr>
              <a:t> </a:t>
            </a:r>
            <a:r>
              <a:rPr lang="es-ES_tradnl" altLang="en-US" sz="2000" i="1" dirty="0" err="1" smtClean="0">
                <a:solidFill>
                  <a:srgbClr val="002060"/>
                </a:solidFill>
              </a:rPr>
              <a:t>An</a:t>
            </a:r>
            <a:r>
              <a:rPr lang="es-ES_tradnl" altLang="en-US" sz="2000" i="1" dirty="0" smtClean="0">
                <a:solidFill>
                  <a:srgbClr val="002060"/>
                </a:solidFill>
              </a:rPr>
              <a:t> </a:t>
            </a:r>
            <a:r>
              <a:rPr lang="es-ES_tradnl" altLang="en-US" sz="2000" i="1" dirty="0" err="1" smtClean="0">
                <a:solidFill>
                  <a:srgbClr val="002060"/>
                </a:solidFill>
              </a:rPr>
              <a:t>eagel</a:t>
            </a:r>
            <a:r>
              <a:rPr lang="es-ES_tradnl" altLang="en-US" sz="2000" i="1" dirty="0" smtClean="0">
                <a:solidFill>
                  <a:srgbClr val="002060"/>
                </a:solidFill>
              </a:rPr>
              <a:t>, a nopal cactus </a:t>
            </a:r>
            <a:r>
              <a:rPr lang="es-ES_tradnl" altLang="en-US" sz="2000" i="1" dirty="0" err="1" smtClean="0">
                <a:solidFill>
                  <a:srgbClr val="002060"/>
                </a:solidFill>
              </a:rPr>
              <a:t>with</a:t>
            </a:r>
            <a:r>
              <a:rPr lang="es-ES_tradnl" altLang="en-US" sz="2000" i="1" dirty="0" smtClean="0">
                <a:solidFill>
                  <a:srgbClr val="002060"/>
                </a:solidFill>
              </a:rPr>
              <a:t> </a:t>
            </a:r>
            <a:r>
              <a:rPr lang="es-ES_tradnl" altLang="en-US" sz="2000" i="1" dirty="0" err="1" smtClean="0">
                <a:solidFill>
                  <a:srgbClr val="002060"/>
                </a:solidFill>
              </a:rPr>
              <a:t>flowers</a:t>
            </a:r>
            <a:r>
              <a:rPr lang="es-ES_tradnl" altLang="en-US" sz="2000" i="1" dirty="0" smtClean="0">
                <a:solidFill>
                  <a:srgbClr val="002060"/>
                </a:solidFill>
              </a:rPr>
              <a:t>, a </a:t>
            </a:r>
            <a:r>
              <a:rPr lang="es-ES_tradnl" altLang="en-US" sz="2000" i="1" dirty="0" err="1" smtClean="0">
                <a:solidFill>
                  <a:srgbClr val="002060"/>
                </a:solidFill>
              </a:rPr>
              <a:t>serpent</a:t>
            </a:r>
            <a:r>
              <a:rPr lang="es-ES_tradnl" altLang="en-US" sz="2000" i="1" dirty="0" smtClean="0">
                <a:solidFill>
                  <a:srgbClr val="002060"/>
                </a:solidFill>
              </a:rPr>
              <a:t>, a </a:t>
            </a:r>
            <a:r>
              <a:rPr lang="es-ES_tradnl" altLang="en-US" sz="2000" i="1" dirty="0" err="1" smtClean="0">
                <a:solidFill>
                  <a:srgbClr val="002060"/>
                </a:solidFill>
              </a:rPr>
              <a:t>branch</a:t>
            </a:r>
            <a:r>
              <a:rPr lang="es-ES_tradnl" altLang="en-US" sz="2000" i="1" dirty="0" smtClean="0">
                <a:solidFill>
                  <a:srgbClr val="002060"/>
                </a:solidFill>
              </a:rPr>
              <a:t> of </a:t>
            </a:r>
            <a:r>
              <a:rPr lang="es-ES_tradnl" altLang="en-US" sz="2000" i="1" dirty="0" err="1" smtClean="0">
                <a:solidFill>
                  <a:srgbClr val="002060"/>
                </a:solidFill>
              </a:rPr>
              <a:t>oak</a:t>
            </a:r>
            <a:r>
              <a:rPr lang="es-ES_tradnl" altLang="en-US" sz="2000" i="1" dirty="0" smtClean="0">
                <a:solidFill>
                  <a:srgbClr val="002060"/>
                </a:solidFill>
              </a:rPr>
              <a:t>, a </a:t>
            </a:r>
            <a:r>
              <a:rPr lang="es-ES_tradnl" altLang="en-US" sz="2000" i="1" dirty="0" err="1" smtClean="0">
                <a:solidFill>
                  <a:srgbClr val="002060"/>
                </a:solidFill>
              </a:rPr>
              <a:t>branch</a:t>
            </a:r>
            <a:r>
              <a:rPr lang="es-ES_tradnl" altLang="en-US" sz="2000" i="1" dirty="0" smtClean="0">
                <a:solidFill>
                  <a:srgbClr val="002060"/>
                </a:solidFill>
              </a:rPr>
              <a:t> of laurel and a </a:t>
            </a:r>
            <a:r>
              <a:rPr lang="es-ES_tradnl" altLang="en-US" sz="2000" i="1" dirty="0" err="1" smtClean="0">
                <a:solidFill>
                  <a:srgbClr val="002060"/>
                </a:solidFill>
              </a:rPr>
              <a:t>ribbon</a:t>
            </a:r>
            <a:r>
              <a:rPr lang="es-ES_tradnl" altLang="en-US" sz="2000" i="1" dirty="0" smtClean="0">
                <a:solidFill>
                  <a:srgbClr val="002060"/>
                </a:solidFill>
              </a:rPr>
              <a:t> </a:t>
            </a:r>
            <a:r>
              <a:rPr lang="es-ES_tradnl" altLang="en-US" sz="2000" i="1" dirty="0" err="1" smtClean="0">
                <a:solidFill>
                  <a:srgbClr val="002060"/>
                </a:solidFill>
              </a:rPr>
              <a:t>with</a:t>
            </a:r>
            <a:r>
              <a:rPr lang="es-ES_tradnl" altLang="en-US" sz="2000" i="1" dirty="0" smtClean="0">
                <a:solidFill>
                  <a:srgbClr val="002060"/>
                </a:solidFill>
              </a:rPr>
              <a:t> </a:t>
            </a:r>
            <a:r>
              <a:rPr lang="es-ES_tradnl" altLang="en-US" sz="2000" i="1" dirty="0" err="1" smtClean="0">
                <a:solidFill>
                  <a:srgbClr val="002060"/>
                </a:solidFill>
              </a:rPr>
              <a:t>the</a:t>
            </a:r>
            <a:r>
              <a:rPr lang="es-ES_tradnl" altLang="en-US" sz="2000" i="1" dirty="0" smtClean="0">
                <a:solidFill>
                  <a:srgbClr val="002060"/>
                </a:solidFill>
              </a:rPr>
              <a:t> </a:t>
            </a:r>
            <a:r>
              <a:rPr lang="es-ES_tradnl" altLang="en-US" sz="2000" i="1" dirty="0" err="1" smtClean="0">
                <a:solidFill>
                  <a:srgbClr val="002060"/>
                </a:solidFill>
              </a:rPr>
              <a:t>national</a:t>
            </a:r>
            <a:r>
              <a:rPr lang="es-ES_tradnl" altLang="en-US" sz="2000" i="1" dirty="0" smtClean="0">
                <a:solidFill>
                  <a:srgbClr val="002060"/>
                </a:solidFill>
              </a:rPr>
              <a:t> </a:t>
            </a:r>
            <a:r>
              <a:rPr lang="es-ES_tradnl" altLang="en-US" sz="2000" i="1" dirty="0" err="1" smtClean="0">
                <a:solidFill>
                  <a:srgbClr val="002060"/>
                </a:solidFill>
              </a:rPr>
              <a:t>colors</a:t>
            </a:r>
            <a:endParaRPr lang="es-ES_tradnl" altLang="en-US" sz="1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282229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9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Write the meaning of the colors and crests of the flags </a:t>
            </a:r>
            <a:r>
              <a:rPr lang="en-US" dirty="0" smtClean="0"/>
              <a:t>of at least 6 of </a:t>
            </a:r>
            <a:r>
              <a:rPr lang="en-US" dirty="0" smtClean="0"/>
              <a:t>the countries we saw today.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8122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8275" y="304800"/>
            <a:ext cx="2676525" cy="1675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413" name="WordArt 5"/>
          <p:cNvSpPr>
            <a:spLocks noChangeArrowheads="1" noChangeShapeType="1" noTextEdit="1"/>
          </p:cNvSpPr>
          <p:nvPr/>
        </p:nvSpPr>
        <p:spPr bwMode="auto">
          <a:xfrm>
            <a:off x="457200" y="304800"/>
            <a:ext cx="3733800" cy="1600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Guatemala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76200" y="1905000"/>
            <a:ext cx="160114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smtClean="0">
                <a:solidFill>
                  <a:srgbClr val="FFFFFF"/>
                </a:solidFill>
              </a:rPr>
              <a:t>Bandera:</a:t>
            </a:r>
            <a:endParaRPr lang="en-US" altLang="en-US" sz="2400" dirty="0">
              <a:solidFill>
                <a:srgbClr val="FFFFFF"/>
              </a:solidFill>
            </a:endParaRP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1600200" y="1905000"/>
            <a:ext cx="705936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smtClean="0">
                <a:solidFill>
                  <a:srgbClr val="FFFFFF"/>
                </a:solidFill>
              </a:rPr>
              <a:t>Los </a:t>
            </a:r>
            <a:r>
              <a:rPr lang="en-US" altLang="en-US" sz="2400" dirty="0" err="1" smtClean="0">
                <a:solidFill>
                  <a:srgbClr val="FFFFFF"/>
                </a:solidFill>
              </a:rPr>
              <a:t>colores</a:t>
            </a:r>
            <a:r>
              <a:rPr lang="en-US" altLang="en-US" sz="2400" dirty="0" smtClean="0">
                <a:solidFill>
                  <a:srgbClr val="FFFFFF"/>
                </a:solidFill>
              </a:rPr>
              <a:t> de la </a:t>
            </a:r>
            <a:r>
              <a:rPr lang="en-US" altLang="en-US" sz="2400" dirty="0" err="1" smtClean="0">
                <a:solidFill>
                  <a:srgbClr val="FFFFFF"/>
                </a:solidFill>
              </a:rPr>
              <a:t>bandera</a:t>
            </a:r>
            <a:r>
              <a:rPr lang="en-US" altLang="en-US" sz="2400" dirty="0" smtClean="0">
                <a:solidFill>
                  <a:srgbClr val="FFFFFF"/>
                </a:solidFill>
              </a:rPr>
              <a:t> de </a:t>
            </a:r>
            <a:r>
              <a:rPr lang="en-US" altLang="en-US" sz="2400" dirty="0" smtClean="0">
                <a:solidFill>
                  <a:srgbClr val="FFFFFF"/>
                </a:solidFill>
              </a:rPr>
              <a:t>Guatemala </a:t>
            </a:r>
            <a:r>
              <a:rPr lang="en-US" altLang="en-US" sz="2400" dirty="0" smtClean="0">
                <a:solidFill>
                  <a:srgbClr val="FFFFFF"/>
                </a:solidFill>
              </a:rPr>
              <a:t>son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smtClean="0">
                <a:solidFill>
                  <a:srgbClr val="FFFFFF"/>
                </a:solidFill>
              </a:rPr>
              <a:t> </a:t>
            </a:r>
            <a:r>
              <a:rPr lang="en-US" altLang="en-US" sz="2400" dirty="0" err="1" smtClean="0">
                <a:solidFill>
                  <a:srgbClr val="FFFFFF"/>
                </a:solidFill>
              </a:rPr>
              <a:t>azul</a:t>
            </a:r>
            <a:r>
              <a:rPr lang="en-US" altLang="en-US" sz="2400" dirty="0" smtClean="0">
                <a:solidFill>
                  <a:srgbClr val="FFFFFF"/>
                </a:solidFill>
              </a:rPr>
              <a:t> celeste y </a:t>
            </a:r>
            <a:r>
              <a:rPr lang="en-US" altLang="en-US" sz="2400" dirty="0" err="1" smtClean="0">
                <a:solidFill>
                  <a:srgbClr val="FFFFFF"/>
                </a:solidFill>
              </a:rPr>
              <a:t>blanco</a:t>
            </a:r>
            <a:r>
              <a:rPr lang="en-US" altLang="en-US" sz="2400" dirty="0" smtClean="0">
                <a:solidFill>
                  <a:srgbClr val="FFFFFF"/>
                </a:solidFill>
              </a:rPr>
              <a:t>. </a:t>
            </a:r>
            <a:endParaRPr lang="en-US" altLang="en-US" sz="2400" dirty="0">
              <a:solidFill>
                <a:srgbClr val="FFFFFF"/>
              </a:solidFill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-76200" y="2743200"/>
            <a:ext cx="4038600" cy="40011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00B0F0"/>
                </a:solidFill>
              </a:rPr>
              <a:t>El </a:t>
            </a:r>
            <a:r>
              <a:rPr lang="en-US" altLang="en-US" sz="2000" dirty="0" err="1" smtClean="0">
                <a:solidFill>
                  <a:srgbClr val="00B0F0"/>
                </a:solidFill>
              </a:rPr>
              <a:t>azul</a:t>
            </a:r>
            <a:r>
              <a:rPr lang="en-US" altLang="en-US" sz="2000" dirty="0" smtClean="0">
                <a:solidFill>
                  <a:srgbClr val="00B0F0"/>
                </a:solidFill>
              </a:rPr>
              <a:t> celeste </a:t>
            </a:r>
            <a:r>
              <a:rPr lang="en-US" altLang="en-US" sz="2000" dirty="0" err="1" smtClean="0">
                <a:solidFill>
                  <a:srgbClr val="00B0F0"/>
                </a:solidFill>
              </a:rPr>
              <a:t>representa</a:t>
            </a:r>
            <a:r>
              <a:rPr lang="en-US" altLang="en-US" sz="2000" dirty="0" smtClean="0">
                <a:solidFill>
                  <a:srgbClr val="00B0F0"/>
                </a:solidFill>
              </a:rPr>
              <a:t>:</a:t>
            </a:r>
            <a:endParaRPr lang="en-US" altLang="en-US" sz="1100" dirty="0">
              <a:solidFill>
                <a:srgbClr val="00B0F0"/>
              </a:solidFill>
            </a:endParaRPr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0" y="4419600"/>
            <a:ext cx="293381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FFFFFF"/>
                </a:solidFill>
              </a:rPr>
              <a:t>El </a:t>
            </a:r>
            <a:r>
              <a:rPr lang="en-US" altLang="en-US" sz="2000" dirty="0" err="1" smtClean="0">
                <a:solidFill>
                  <a:srgbClr val="FFFFFF"/>
                </a:solidFill>
              </a:rPr>
              <a:t>blanco</a:t>
            </a:r>
            <a:r>
              <a:rPr lang="en-US" altLang="en-US" sz="2000" dirty="0" smtClean="0">
                <a:solidFill>
                  <a:srgbClr val="FFFFFF"/>
                </a:solidFill>
              </a:rPr>
              <a:t> </a:t>
            </a:r>
            <a:r>
              <a:rPr lang="en-US" altLang="en-US" sz="2000" dirty="0" err="1" smtClean="0">
                <a:solidFill>
                  <a:srgbClr val="FFFFFF"/>
                </a:solidFill>
              </a:rPr>
              <a:t>representa</a:t>
            </a:r>
            <a:r>
              <a:rPr lang="en-US" altLang="en-US" sz="2000" dirty="0" smtClean="0">
                <a:solidFill>
                  <a:srgbClr val="FFFFFF"/>
                </a:solidFill>
              </a:rPr>
              <a:t>:</a:t>
            </a:r>
            <a:endParaRPr lang="en-US" altLang="en-US" sz="2000" dirty="0">
              <a:solidFill>
                <a:srgbClr val="FFFFFF"/>
              </a:solidFill>
            </a:endParaRP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0" y="5410200"/>
            <a:ext cx="141417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smtClean="0">
                <a:solidFill>
                  <a:srgbClr val="002060"/>
                </a:solidFill>
              </a:rPr>
              <a:t>Escudo:</a:t>
            </a:r>
            <a:endParaRPr lang="en-US" altLang="en-US" sz="2400" dirty="0">
              <a:solidFill>
                <a:srgbClr val="002060"/>
              </a:solidFill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3429000" y="2743200"/>
            <a:ext cx="5715000" cy="1631216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00B0F0"/>
                </a:solidFill>
              </a:rPr>
              <a:t>El </a:t>
            </a:r>
            <a:r>
              <a:rPr lang="en-US" altLang="en-US" sz="2000" dirty="0" err="1" smtClean="0">
                <a:solidFill>
                  <a:srgbClr val="00B0F0"/>
                </a:solidFill>
              </a:rPr>
              <a:t>oceano</a:t>
            </a:r>
            <a:r>
              <a:rPr lang="en-US" altLang="en-US" sz="2000" dirty="0" smtClean="0">
                <a:solidFill>
                  <a:srgbClr val="00B0F0"/>
                </a:solidFill>
              </a:rPr>
              <a:t> </a:t>
            </a:r>
            <a:r>
              <a:rPr lang="en-US" altLang="en-US" sz="2000" dirty="0" err="1" smtClean="0">
                <a:solidFill>
                  <a:srgbClr val="00B0F0"/>
                </a:solidFill>
              </a:rPr>
              <a:t>pacifico</a:t>
            </a:r>
            <a:r>
              <a:rPr lang="en-US" altLang="en-US" sz="2000" dirty="0" smtClean="0">
                <a:solidFill>
                  <a:srgbClr val="00B0F0"/>
                </a:solidFill>
              </a:rPr>
              <a:t> al </a:t>
            </a:r>
            <a:r>
              <a:rPr lang="en-US" altLang="en-US" sz="2000" dirty="0" err="1" smtClean="0">
                <a:solidFill>
                  <a:srgbClr val="00B0F0"/>
                </a:solidFill>
              </a:rPr>
              <a:t>oeste</a:t>
            </a:r>
            <a:r>
              <a:rPr lang="en-US" altLang="en-US" sz="2000" dirty="0" smtClean="0">
                <a:solidFill>
                  <a:srgbClr val="00B0F0"/>
                </a:solidFill>
              </a:rPr>
              <a:t> y el mar </a:t>
            </a:r>
            <a:r>
              <a:rPr lang="en-US" altLang="en-US" sz="2000" dirty="0" err="1" smtClean="0">
                <a:solidFill>
                  <a:srgbClr val="00B0F0"/>
                </a:solidFill>
              </a:rPr>
              <a:t>caribe</a:t>
            </a:r>
            <a:r>
              <a:rPr lang="en-US" altLang="en-US" sz="2000" dirty="0" smtClean="0">
                <a:solidFill>
                  <a:srgbClr val="00B0F0"/>
                </a:solidFill>
              </a:rPr>
              <a:t> al </a:t>
            </a:r>
            <a:r>
              <a:rPr lang="en-US" altLang="en-US" sz="2000" dirty="0" err="1" smtClean="0">
                <a:solidFill>
                  <a:srgbClr val="00B0F0"/>
                </a:solidFill>
              </a:rPr>
              <a:t>este</a:t>
            </a:r>
            <a:r>
              <a:rPr lang="en-US" altLang="en-US" sz="2000" dirty="0" smtClean="0">
                <a:solidFill>
                  <a:srgbClr val="00B0F0"/>
                </a:solidFill>
              </a:rPr>
              <a:t>. </a:t>
            </a:r>
            <a:r>
              <a:rPr lang="en-US" altLang="en-US" sz="2000" dirty="0" err="1" smtClean="0">
                <a:solidFill>
                  <a:srgbClr val="00B0F0"/>
                </a:solidFill>
              </a:rPr>
              <a:t>Tambien</a:t>
            </a:r>
            <a:r>
              <a:rPr lang="en-US" altLang="en-US" sz="2000" dirty="0" smtClean="0">
                <a:solidFill>
                  <a:srgbClr val="00B0F0"/>
                </a:solidFill>
              </a:rPr>
              <a:t> la </a:t>
            </a:r>
            <a:r>
              <a:rPr lang="en-US" altLang="en-US" sz="2000" dirty="0" err="1" smtClean="0">
                <a:solidFill>
                  <a:srgbClr val="00B0F0"/>
                </a:solidFill>
              </a:rPr>
              <a:t>justicia</a:t>
            </a:r>
            <a:r>
              <a:rPr lang="en-US" altLang="en-US" sz="2000" dirty="0" smtClean="0">
                <a:solidFill>
                  <a:srgbClr val="00B0F0"/>
                </a:solidFill>
              </a:rPr>
              <a:t>, </a:t>
            </a:r>
            <a:r>
              <a:rPr lang="en-US" altLang="en-US" sz="2000" dirty="0" err="1" smtClean="0">
                <a:solidFill>
                  <a:srgbClr val="00B0F0"/>
                </a:solidFill>
              </a:rPr>
              <a:t>lealtad</a:t>
            </a:r>
            <a:r>
              <a:rPr lang="en-US" altLang="en-US" sz="2000" dirty="0" smtClean="0">
                <a:solidFill>
                  <a:srgbClr val="00B0F0"/>
                </a:solidFill>
              </a:rPr>
              <a:t> y el </a:t>
            </a:r>
            <a:r>
              <a:rPr lang="en-US" altLang="en-US" sz="2000" dirty="0" err="1" smtClean="0">
                <a:solidFill>
                  <a:srgbClr val="00B0F0"/>
                </a:solidFill>
              </a:rPr>
              <a:t>cielo</a:t>
            </a:r>
            <a:r>
              <a:rPr lang="en-US" altLang="en-US" sz="2000" dirty="0" smtClean="0">
                <a:solidFill>
                  <a:srgbClr val="00B0F0"/>
                </a:solidFill>
              </a:rPr>
              <a:t>. </a:t>
            </a:r>
            <a:r>
              <a:rPr lang="en-US" altLang="en-US" sz="2000" i="1" dirty="0" smtClean="0">
                <a:solidFill>
                  <a:srgbClr val="00B0F0"/>
                </a:solidFill>
              </a:rPr>
              <a:t>The pacific ocean in the west, the </a:t>
            </a:r>
            <a:r>
              <a:rPr lang="en-US" altLang="en-US" sz="2000" i="1" dirty="0" err="1" smtClean="0">
                <a:solidFill>
                  <a:srgbClr val="00B0F0"/>
                </a:solidFill>
              </a:rPr>
              <a:t>caribbean</a:t>
            </a:r>
            <a:r>
              <a:rPr lang="en-US" altLang="en-US" sz="2000" i="1" dirty="0" smtClean="0">
                <a:solidFill>
                  <a:srgbClr val="00B0F0"/>
                </a:solidFill>
              </a:rPr>
              <a:t> sea on the right. </a:t>
            </a:r>
            <a:r>
              <a:rPr lang="en-US" altLang="en-US" sz="2000" i="1" dirty="0" smtClean="0">
                <a:solidFill>
                  <a:srgbClr val="00B0F0"/>
                </a:solidFill>
              </a:rPr>
              <a:t>Also justice, loyalty and the sky.</a:t>
            </a:r>
            <a:endParaRPr lang="en-US" altLang="en-US" sz="1100" dirty="0">
              <a:solidFill>
                <a:srgbClr val="00B0F0"/>
              </a:solidFill>
            </a:endParaRPr>
          </a:p>
        </p:txBody>
      </p:sp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2822003" y="4419600"/>
            <a:ext cx="6218565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FFFFFF"/>
                </a:solidFill>
              </a:rPr>
              <a:t>El </a:t>
            </a:r>
            <a:r>
              <a:rPr lang="en-US" altLang="en-US" sz="2000" dirty="0" err="1" smtClean="0">
                <a:solidFill>
                  <a:srgbClr val="FFFFFF"/>
                </a:solidFill>
              </a:rPr>
              <a:t>blanco</a:t>
            </a:r>
            <a:r>
              <a:rPr lang="en-US" altLang="en-US" sz="2000" dirty="0" smtClean="0">
                <a:solidFill>
                  <a:srgbClr val="FFFFFF"/>
                </a:solidFill>
              </a:rPr>
              <a:t> </a:t>
            </a:r>
            <a:r>
              <a:rPr lang="en-US" altLang="en-US" sz="2000" dirty="0" err="1" smtClean="0">
                <a:solidFill>
                  <a:srgbClr val="FFFFFF"/>
                </a:solidFill>
              </a:rPr>
              <a:t>representa</a:t>
            </a:r>
            <a:r>
              <a:rPr lang="en-US" altLang="en-US" sz="2000" dirty="0" smtClean="0">
                <a:solidFill>
                  <a:srgbClr val="FFFFFF"/>
                </a:solidFill>
              </a:rPr>
              <a:t> la </a:t>
            </a:r>
            <a:r>
              <a:rPr lang="en-US" altLang="en-US" sz="2000" dirty="0" err="1" smtClean="0">
                <a:solidFill>
                  <a:srgbClr val="FFFFFF"/>
                </a:solidFill>
              </a:rPr>
              <a:t>pureza</a:t>
            </a:r>
            <a:r>
              <a:rPr lang="en-US" altLang="en-US" sz="2000" dirty="0" smtClean="0">
                <a:solidFill>
                  <a:srgbClr val="FFFFFF"/>
                </a:solidFill>
              </a:rPr>
              <a:t>, la </a:t>
            </a:r>
            <a:r>
              <a:rPr lang="en-US" altLang="en-US" sz="2000" dirty="0" err="1" smtClean="0">
                <a:solidFill>
                  <a:srgbClr val="FFFFFF"/>
                </a:solidFill>
              </a:rPr>
              <a:t>integridad</a:t>
            </a:r>
            <a:r>
              <a:rPr lang="en-US" altLang="en-US" sz="2000" dirty="0" smtClean="0">
                <a:solidFill>
                  <a:srgbClr val="FFFFFF"/>
                </a:solidFill>
              </a:rPr>
              <a:t>, la </a:t>
            </a:r>
            <a:r>
              <a:rPr lang="en-US" altLang="en-US" sz="2000" dirty="0" err="1" smtClean="0">
                <a:solidFill>
                  <a:srgbClr val="FFFFFF"/>
                </a:solidFill>
              </a:rPr>
              <a:t>firmeza</a:t>
            </a:r>
            <a:r>
              <a:rPr lang="en-US" altLang="en-US" sz="2000" dirty="0" smtClean="0">
                <a:solidFill>
                  <a:srgbClr val="FFFFFF"/>
                </a:solidFill>
              </a:rPr>
              <a:t> y la </a:t>
            </a:r>
            <a:r>
              <a:rPr lang="en-US" altLang="en-US" sz="2000" dirty="0" err="1" smtClean="0">
                <a:solidFill>
                  <a:srgbClr val="FFFFFF"/>
                </a:solidFill>
              </a:rPr>
              <a:t>nacion</a:t>
            </a:r>
            <a:r>
              <a:rPr lang="en-US" altLang="en-US" sz="2000" dirty="0" smtClean="0">
                <a:solidFill>
                  <a:srgbClr val="FFFFFF"/>
                </a:solidFill>
              </a:rPr>
              <a:t>. </a:t>
            </a:r>
            <a:r>
              <a:rPr lang="en-US" altLang="en-US" sz="2000" i="1" dirty="0" smtClean="0">
                <a:solidFill>
                  <a:srgbClr val="FFFFFF"/>
                </a:solidFill>
              </a:rPr>
              <a:t>Purity, integrity, </a:t>
            </a:r>
            <a:r>
              <a:rPr lang="en-US" altLang="en-US" sz="2000" i="1" dirty="0" err="1" smtClean="0">
                <a:solidFill>
                  <a:srgbClr val="FFFFFF"/>
                </a:solidFill>
              </a:rPr>
              <a:t>firmnes</a:t>
            </a:r>
            <a:r>
              <a:rPr lang="en-US" altLang="en-US" sz="2000" i="1" dirty="0" smtClean="0">
                <a:solidFill>
                  <a:srgbClr val="FFFFFF"/>
                </a:solidFill>
              </a:rPr>
              <a:t> and the nation.</a:t>
            </a:r>
            <a:endParaRPr lang="en-US" altLang="en-US" sz="2000" dirty="0">
              <a:solidFill>
                <a:srgbClr val="FFFFFF"/>
              </a:solidFill>
            </a:endParaRP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1219201" y="5334000"/>
            <a:ext cx="7821368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err="1" smtClean="0">
                <a:solidFill>
                  <a:srgbClr val="002060"/>
                </a:solidFill>
              </a:rPr>
              <a:t>Tiene</a:t>
            </a:r>
            <a:r>
              <a:rPr lang="en-US" altLang="en-US" sz="2400" dirty="0" smtClean="0">
                <a:solidFill>
                  <a:srgbClr val="002060"/>
                </a:solidFill>
              </a:rPr>
              <a:t> el quetzal, dos rifles, un </a:t>
            </a:r>
            <a:r>
              <a:rPr lang="en-US" altLang="en-US" sz="2400" dirty="0" err="1" smtClean="0">
                <a:solidFill>
                  <a:srgbClr val="002060"/>
                </a:solidFill>
              </a:rPr>
              <a:t>pergamino</a:t>
            </a:r>
            <a:r>
              <a:rPr lang="en-US" altLang="en-US" sz="2400" dirty="0" smtClean="0">
                <a:solidFill>
                  <a:srgbClr val="002060"/>
                </a:solidFill>
              </a:rPr>
              <a:t> con la </a:t>
            </a:r>
            <a:r>
              <a:rPr lang="en-US" altLang="en-US" sz="2400" dirty="0" err="1" smtClean="0">
                <a:solidFill>
                  <a:srgbClr val="002060"/>
                </a:solidFill>
              </a:rPr>
              <a:t>fecha</a:t>
            </a:r>
            <a:r>
              <a:rPr lang="en-US" altLang="en-US" sz="2400" dirty="0" smtClean="0">
                <a:solidFill>
                  <a:srgbClr val="002060"/>
                </a:solidFill>
              </a:rPr>
              <a:t> de la </a:t>
            </a:r>
            <a:r>
              <a:rPr lang="en-US" altLang="en-US" sz="2400" dirty="0" err="1" smtClean="0">
                <a:solidFill>
                  <a:srgbClr val="002060"/>
                </a:solidFill>
              </a:rPr>
              <a:t>independencia</a:t>
            </a:r>
            <a:r>
              <a:rPr lang="en-US" altLang="en-US" sz="2400" dirty="0" smtClean="0">
                <a:solidFill>
                  <a:srgbClr val="002060"/>
                </a:solidFill>
              </a:rPr>
              <a:t> y </a:t>
            </a:r>
            <a:r>
              <a:rPr lang="en-US" altLang="en-US" sz="2400" dirty="0" err="1" smtClean="0">
                <a:solidFill>
                  <a:srgbClr val="002060"/>
                </a:solidFill>
              </a:rPr>
              <a:t>ramas</a:t>
            </a:r>
            <a:r>
              <a:rPr lang="en-US" altLang="en-US" sz="2400" dirty="0" smtClean="0">
                <a:solidFill>
                  <a:srgbClr val="002060"/>
                </a:solidFill>
              </a:rPr>
              <a:t> de laurel. </a:t>
            </a:r>
            <a:r>
              <a:rPr lang="en-US" altLang="en-US" sz="2400" i="1" dirty="0" smtClean="0">
                <a:solidFill>
                  <a:srgbClr val="002060"/>
                </a:solidFill>
              </a:rPr>
              <a:t>The quetzal, two rifles, a parchment with the date of independence and branches of laurel.</a:t>
            </a:r>
            <a:endParaRPr lang="en-US" altLang="en-US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881557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WordArt 5"/>
          <p:cNvSpPr>
            <a:spLocks noChangeArrowheads="1" noChangeShapeType="1" noTextEdit="1"/>
          </p:cNvSpPr>
          <p:nvPr/>
        </p:nvSpPr>
        <p:spPr bwMode="auto">
          <a:xfrm>
            <a:off x="152400" y="152400"/>
            <a:ext cx="4724400" cy="1371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El Salvador</a:t>
            </a:r>
          </a:p>
        </p:txBody>
      </p:sp>
      <p:pic>
        <p:nvPicPr>
          <p:cNvPr id="18442" name="Picture 10" descr="ANd9GcREz7bJmcUlg9Iea_genS7Sw9YjiCprqE9eHWLMZ78uAkVYp8Q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3762" y="62345"/>
            <a:ext cx="2819400" cy="1797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228600" y="1905000"/>
            <a:ext cx="160114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smtClean="0">
                <a:solidFill>
                  <a:srgbClr val="FFFFFF"/>
                </a:solidFill>
              </a:rPr>
              <a:t>Bandera:</a:t>
            </a:r>
            <a:endParaRPr lang="en-US" altLang="en-US" sz="2400" dirty="0">
              <a:solidFill>
                <a:srgbClr val="FFFFFF"/>
              </a:solidFill>
            </a:endParaRP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1981200" y="1905000"/>
            <a:ext cx="7122271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smtClean="0">
                <a:solidFill>
                  <a:srgbClr val="FFFFFF"/>
                </a:solidFill>
              </a:rPr>
              <a:t>Los </a:t>
            </a:r>
            <a:r>
              <a:rPr lang="en-US" altLang="en-US" sz="2400" dirty="0" err="1" smtClean="0">
                <a:solidFill>
                  <a:srgbClr val="FFFFFF"/>
                </a:solidFill>
              </a:rPr>
              <a:t>colores</a:t>
            </a:r>
            <a:r>
              <a:rPr lang="en-US" altLang="en-US" sz="2400" dirty="0" smtClean="0">
                <a:solidFill>
                  <a:srgbClr val="FFFFFF"/>
                </a:solidFill>
              </a:rPr>
              <a:t> de la </a:t>
            </a:r>
            <a:r>
              <a:rPr lang="en-US" altLang="en-US" sz="2400" dirty="0" err="1" smtClean="0">
                <a:solidFill>
                  <a:srgbClr val="FFFFFF"/>
                </a:solidFill>
              </a:rPr>
              <a:t>bandera</a:t>
            </a:r>
            <a:r>
              <a:rPr lang="en-US" altLang="en-US" sz="2400" dirty="0" smtClean="0">
                <a:solidFill>
                  <a:srgbClr val="FFFFFF"/>
                </a:solidFill>
              </a:rPr>
              <a:t> de </a:t>
            </a:r>
            <a:r>
              <a:rPr lang="en-US" altLang="en-US" sz="2400" dirty="0" smtClean="0">
                <a:solidFill>
                  <a:srgbClr val="FFFFFF"/>
                </a:solidFill>
              </a:rPr>
              <a:t>El Salvador</a:t>
            </a:r>
            <a:r>
              <a:rPr lang="en-US" altLang="en-US" sz="2400" dirty="0" smtClean="0">
                <a:solidFill>
                  <a:srgbClr val="FFFFFF"/>
                </a:solidFill>
              </a:rPr>
              <a:t> </a:t>
            </a:r>
            <a:r>
              <a:rPr lang="en-US" altLang="en-US" sz="2400" dirty="0" smtClean="0">
                <a:solidFill>
                  <a:srgbClr val="FFFFFF"/>
                </a:solidFill>
              </a:rPr>
              <a:t>son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smtClean="0">
                <a:solidFill>
                  <a:srgbClr val="FFFFFF"/>
                </a:solidFill>
              </a:rPr>
              <a:t> </a:t>
            </a:r>
            <a:r>
              <a:rPr lang="en-US" altLang="en-US" sz="2400" dirty="0" err="1" smtClean="0">
                <a:solidFill>
                  <a:srgbClr val="FFFFFF"/>
                </a:solidFill>
              </a:rPr>
              <a:t>azul</a:t>
            </a:r>
            <a:r>
              <a:rPr lang="en-US" altLang="en-US" sz="2400" dirty="0" smtClean="0">
                <a:solidFill>
                  <a:srgbClr val="FFFFFF"/>
                </a:solidFill>
              </a:rPr>
              <a:t> y </a:t>
            </a:r>
            <a:r>
              <a:rPr lang="en-US" altLang="en-US" sz="2400" dirty="0" err="1" smtClean="0">
                <a:solidFill>
                  <a:srgbClr val="FFFFFF"/>
                </a:solidFill>
              </a:rPr>
              <a:t>blanco</a:t>
            </a:r>
            <a:r>
              <a:rPr lang="en-US" altLang="en-US" sz="2400" dirty="0" smtClean="0">
                <a:solidFill>
                  <a:srgbClr val="FFFFFF"/>
                </a:solidFill>
              </a:rPr>
              <a:t>. </a:t>
            </a:r>
            <a:endParaRPr lang="en-US" altLang="en-US" sz="2400" dirty="0">
              <a:solidFill>
                <a:srgbClr val="FFFFFF"/>
              </a:solidFill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-76200" y="2971800"/>
            <a:ext cx="32766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400" dirty="0" smtClean="0">
                <a:solidFill>
                  <a:srgbClr val="002060"/>
                </a:solidFill>
              </a:rPr>
              <a:t>El </a:t>
            </a:r>
            <a:r>
              <a:rPr lang="en-US" altLang="en-US" sz="2400" dirty="0" err="1" smtClean="0">
                <a:solidFill>
                  <a:srgbClr val="002060"/>
                </a:solidFill>
              </a:rPr>
              <a:t>azul</a:t>
            </a:r>
            <a:r>
              <a:rPr lang="en-US" altLang="en-US" sz="2400" dirty="0" smtClean="0">
                <a:solidFill>
                  <a:srgbClr val="002060"/>
                </a:solidFill>
              </a:rPr>
              <a:t> </a:t>
            </a:r>
            <a:r>
              <a:rPr lang="en-US" altLang="en-US" sz="2400" dirty="0" err="1" smtClean="0">
                <a:solidFill>
                  <a:srgbClr val="002060"/>
                </a:solidFill>
              </a:rPr>
              <a:t>representa</a:t>
            </a:r>
            <a:r>
              <a:rPr lang="en-US" altLang="en-US" sz="2400" dirty="0" smtClean="0">
                <a:solidFill>
                  <a:srgbClr val="002060"/>
                </a:solidFill>
              </a:rPr>
              <a:t>:</a:t>
            </a:r>
            <a:endParaRPr lang="en-US" altLang="en-US" sz="1200" dirty="0">
              <a:solidFill>
                <a:srgbClr val="002060"/>
              </a:solidFill>
            </a:endParaRPr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0" y="4095690"/>
            <a:ext cx="349166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smtClean="0">
                <a:solidFill>
                  <a:srgbClr val="FFFFFF"/>
                </a:solidFill>
              </a:rPr>
              <a:t>El </a:t>
            </a:r>
            <a:r>
              <a:rPr lang="en-US" altLang="en-US" sz="2400" dirty="0" err="1" smtClean="0">
                <a:solidFill>
                  <a:srgbClr val="FFFFFF"/>
                </a:solidFill>
              </a:rPr>
              <a:t>blanco</a:t>
            </a:r>
            <a:r>
              <a:rPr lang="en-US" altLang="en-US" sz="2400" dirty="0" smtClean="0">
                <a:solidFill>
                  <a:srgbClr val="FFFFFF"/>
                </a:solidFill>
              </a:rPr>
              <a:t> </a:t>
            </a:r>
            <a:r>
              <a:rPr lang="en-US" altLang="en-US" sz="2400" dirty="0" err="1" smtClean="0">
                <a:solidFill>
                  <a:srgbClr val="FFFFFF"/>
                </a:solidFill>
              </a:rPr>
              <a:t>representa</a:t>
            </a:r>
            <a:r>
              <a:rPr lang="en-US" altLang="en-US" sz="2400" dirty="0" smtClean="0">
                <a:solidFill>
                  <a:srgbClr val="FFFFFF"/>
                </a:solidFill>
              </a:rPr>
              <a:t>:</a:t>
            </a:r>
            <a:endParaRPr lang="en-US" altLang="en-US" sz="2400" dirty="0">
              <a:solidFill>
                <a:srgbClr val="FFFFFF"/>
              </a:solidFill>
            </a:endParaRP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17790" y="4572000"/>
            <a:ext cx="141417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smtClean="0">
                <a:solidFill>
                  <a:srgbClr val="006600"/>
                </a:solidFill>
              </a:rPr>
              <a:t>Escudo:</a:t>
            </a:r>
            <a:endParaRPr lang="en-US" altLang="en-US" sz="2400" dirty="0">
              <a:solidFill>
                <a:srgbClr val="006600"/>
              </a:solidFill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3088529" y="2971800"/>
            <a:ext cx="6055471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400" dirty="0" smtClean="0">
                <a:solidFill>
                  <a:srgbClr val="002060"/>
                </a:solidFill>
              </a:rPr>
              <a:t>..el </a:t>
            </a:r>
            <a:r>
              <a:rPr lang="en-US" altLang="en-US" sz="2400" dirty="0" err="1" smtClean="0">
                <a:solidFill>
                  <a:srgbClr val="002060"/>
                </a:solidFill>
              </a:rPr>
              <a:t>cielo</a:t>
            </a:r>
            <a:r>
              <a:rPr lang="en-US" altLang="en-US" sz="2400" dirty="0" smtClean="0">
                <a:solidFill>
                  <a:srgbClr val="002060"/>
                </a:solidFill>
              </a:rPr>
              <a:t> y el mar </a:t>
            </a:r>
            <a:r>
              <a:rPr lang="en-US" altLang="en-US" sz="2400" dirty="0" err="1" smtClean="0">
                <a:solidFill>
                  <a:srgbClr val="002060"/>
                </a:solidFill>
              </a:rPr>
              <a:t>caribe</a:t>
            </a:r>
            <a:r>
              <a:rPr lang="en-US" altLang="en-US" sz="2400" dirty="0" smtClean="0">
                <a:solidFill>
                  <a:srgbClr val="002060"/>
                </a:solidFill>
              </a:rPr>
              <a:t> y el </a:t>
            </a:r>
            <a:r>
              <a:rPr lang="en-US" altLang="en-US" sz="2400" dirty="0" err="1" smtClean="0">
                <a:solidFill>
                  <a:srgbClr val="002060"/>
                </a:solidFill>
              </a:rPr>
              <a:t>oceano</a:t>
            </a:r>
            <a:r>
              <a:rPr lang="en-US" altLang="en-US" sz="2400" dirty="0" smtClean="0">
                <a:solidFill>
                  <a:srgbClr val="002060"/>
                </a:solidFill>
              </a:rPr>
              <a:t> </a:t>
            </a:r>
            <a:r>
              <a:rPr lang="en-US" altLang="en-US" sz="2400" dirty="0" err="1" smtClean="0">
                <a:solidFill>
                  <a:srgbClr val="002060"/>
                </a:solidFill>
              </a:rPr>
              <a:t>pacifico</a:t>
            </a:r>
            <a:r>
              <a:rPr lang="en-US" altLang="en-US" sz="2400" dirty="0" smtClean="0">
                <a:solidFill>
                  <a:srgbClr val="002060"/>
                </a:solidFill>
              </a:rPr>
              <a:t>. </a:t>
            </a:r>
            <a:r>
              <a:rPr lang="en-US" altLang="en-US" sz="2400" i="1" dirty="0" smtClean="0">
                <a:solidFill>
                  <a:srgbClr val="002060"/>
                </a:solidFill>
              </a:rPr>
              <a:t>The sky and </a:t>
            </a:r>
            <a:r>
              <a:rPr lang="en-US" altLang="en-US" sz="2400" i="1" dirty="0" err="1" smtClean="0">
                <a:solidFill>
                  <a:srgbClr val="002060"/>
                </a:solidFill>
              </a:rPr>
              <a:t>caribbean</a:t>
            </a:r>
            <a:r>
              <a:rPr lang="en-US" altLang="en-US" sz="2400" i="1" dirty="0" smtClean="0">
                <a:solidFill>
                  <a:srgbClr val="002060"/>
                </a:solidFill>
              </a:rPr>
              <a:t> sea and the pacific ocean</a:t>
            </a:r>
            <a:endParaRPr lang="en-US" altLang="en-US" sz="1200" dirty="0">
              <a:solidFill>
                <a:srgbClr val="002060"/>
              </a:solidFill>
            </a:endParaRPr>
          </a:p>
        </p:txBody>
      </p:sp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3442539" y="4114800"/>
            <a:ext cx="244329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smtClean="0">
                <a:solidFill>
                  <a:srgbClr val="FFFFFF"/>
                </a:solidFill>
              </a:rPr>
              <a:t>..la </a:t>
            </a:r>
            <a:r>
              <a:rPr lang="en-US" altLang="en-US" sz="2400" dirty="0" err="1" smtClean="0">
                <a:solidFill>
                  <a:srgbClr val="FFFFFF"/>
                </a:solidFill>
              </a:rPr>
              <a:t>paz</a:t>
            </a:r>
            <a:r>
              <a:rPr lang="en-US" altLang="en-US" sz="2400" dirty="0" smtClean="0">
                <a:solidFill>
                  <a:srgbClr val="FFFFFF"/>
                </a:solidFill>
              </a:rPr>
              <a:t>. </a:t>
            </a:r>
            <a:r>
              <a:rPr lang="en-US" altLang="en-US" sz="2400" i="1" dirty="0" smtClean="0">
                <a:solidFill>
                  <a:srgbClr val="FFFFFF"/>
                </a:solidFill>
              </a:rPr>
              <a:t>Peace</a:t>
            </a:r>
            <a:endParaRPr lang="en-US" altLang="en-US" sz="2400" dirty="0">
              <a:solidFill>
                <a:srgbClr val="FFFFFF"/>
              </a:solidFill>
            </a:endParaRP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1412130" y="4572000"/>
            <a:ext cx="7808070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err="1" smtClean="0">
                <a:solidFill>
                  <a:srgbClr val="006600"/>
                </a:solidFill>
              </a:rPr>
              <a:t>Tiene</a:t>
            </a:r>
            <a:r>
              <a:rPr lang="en-US" altLang="en-US" sz="2400" dirty="0" smtClean="0">
                <a:solidFill>
                  <a:srgbClr val="006600"/>
                </a:solidFill>
              </a:rPr>
              <a:t> un </a:t>
            </a:r>
            <a:r>
              <a:rPr lang="en-US" altLang="en-US" sz="2400" dirty="0" err="1" smtClean="0">
                <a:solidFill>
                  <a:srgbClr val="006600"/>
                </a:solidFill>
              </a:rPr>
              <a:t>tirangulo</a:t>
            </a:r>
            <a:r>
              <a:rPr lang="en-US" altLang="en-US" sz="2400" dirty="0" smtClean="0">
                <a:solidFill>
                  <a:srgbClr val="006600"/>
                </a:solidFill>
              </a:rPr>
              <a:t> </a:t>
            </a:r>
            <a:r>
              <a:rPr lang="en-US" altLang="en-US" sz="2400" dirty="0" err="1" smtClean="0">
                <a:solidFill>
                  <a:srgbClr val="006600"/>
                </a:solidFill>
              </a:rPr>
              <a:t>equilatero</a:t>
            </a:r>
            <a:r>
              <a:rPr lang="en-US" altLang="en-US" sz="2400" dirty="0" smtClean="0">
                <a:solidFill>
                  <a:srgbClr val="006600"/>
                </a:solidFill>
              </a:rPr>
              <a:t>, </a:t>
            </a:r>
            <a:r>
              <a:rPr lang="en-US" altLang="en-US" sz="2400" dirty="0" err="1" smtClean="0">
                <a:solidFill>
                  <a:srgbClr val="006600"/>
                </a:solidFill>
              </a:rPr>
              <a:t>cinco</a:t>
            </a:r>
            <a:r>
              <a:rPr lang="en-US" altLang="en-US" sz="2400" dirty="0" smtClean="0">
                <a:solidFill>
                  <a:srgbClr val="006600"/>
                </a:solidFill>
              </a:rPr>
              <a:t> </a:t>
            </a:r>
            <a:r>
              <a:rPr lang="en-US" altLang="en-US" sz="2400" dirty="0" err="1" smtClean="0">
                <a:solidFill>
                  <a:srgbClr val="006600"/>
                </a:solidFill>
              </a:rPr>
              <a:t>volcanes</a:t>
            </a:r>
            <a:r>
              <a:rPr lang="en-US" altLang="en-US" sz="2400" dirty="0" smtClean="0">
                <a:solidFill>
                  <a:srgbClr val="006600"/>
                </a:solidFill>
              </a:rPr>
              <a:t> </a:t>
            </a:r>
            <a:r>
              <a:rPr lang="en-US" altLang="en-US" sz="2400" dirty="0" err="1" smtClean="0">
                <a:solidFill>
                  <a:srgbClr val="006600"/>
                </a:solidFill>
              </a:rPr>
              <a:t>encima</a:t>
            </a:r>
            <a:r>
              <a:rPr lang="en-US" altLang="en-US" sz="2400" dirty="0" smtClean="0">
                <a:solidFill>
                  <a:srgbClr val="006600"/>
                </a:solidFill>
              </a:rPr>
              <a:t> de los </a:t>
            </a:r>
            <a:r>
              <a:rPr lang="en-US" altLang="en-US" sz="2400" dirty="0" err="1" smtClean="0">
                <a:solidFill>
                  <a:srgbClr val="006600"/>
                </a:solidFill>
              </a:rPr>
              <a:t>oceanos</a:t>
            </a:r>
            <a:r>
              <a:rPr lang="en-US" altLang="en-US" sz="2400" dirty="0" smtClean="0">
                <a:solidFill>
                  <a:srgbClr val="006600"/>
                </a:solidFill>
              </a:rPr>
              <a:t> </a:t>
            </a:r>
            <a:r>
              <a:rPr lang="en-US" altLang="en-US" sz="2400" dirty="0" err="1" smtClean="0">
                <a:solidFill>
                  <a:srgbClr val="006600"/>
                </a:solidFill>
              </a:rPr>
              <a:t>pacifico</a:t>
            </a:r>
            <a:r>
              <a:rPr lang="en-US" altLang="en-US" sz="2400" dirty="0" smtClean="0">
                <a:solidFill>
                  <a:srgbClr val="006600"/>
                </a:solidFill>
              </a:rPr>
              <a:t> y </a:t>
            </a:r>
            <a:r>
              <a:rPr lang="en-US" altLang="en-US" sz="2400" dirty="0" err="1" smtClean="0">
                <a:solidFill>
                  <a:srgbClr val="006600"/>
                </a:solidFill>
              </a:rPr>
              <a:t>atlantico</a:t>
            </a:r>
            <a:r>
              <a:rPr lang="en-US" altLang="en-US" sz="2400" dirty="0" smtClean="0">
                <a:solidFill>
                  <a:srgbClr val="006600"/>
                </a:solidFill>
              </a:rPr>
              <a:t>, un </a:t>
            </a:r>
            <a:r>
              <a:rPr lang="en-US" altLang="en-US" sz="2400" dirty="0" err="1" smtClean="0">
                <a:solidFill>
                  <a:srgbClr val="006600"/>
                </a:solidFill>
              </a:rPr>
              <a:t>arcoiris</a:t>
            </a:r>
            <a:r>
              <a:rPr lang="en-US" altLang="en-US" sz="2400" dirty="0" smtClean="0">
                <a:solidFill>
                  <a:srgbClr val="006600"/>
                </a:solidFill>
              </a:rPr>
              <a:t>, </a:t>
            </a:r>
            <a:r>
              <a:rPr lang="en-US" altLang="en-US" sz="2400" dirty="0" err="1" smtClean="0">
                <a:solidFill>
                  <a:srgbClr val="006600"/>
                </a:solidFill>
              </a:rPr>
              <a:t>catorce</a:t>
            </a:r>
            <a:r>
              <a:rPr lang="en-US" altLang="en-US" sz="2400" dirty="0" smtClean="0">
                <a:solidFill>
                  <a:srgbClr val="006600"/>
                </a:solidFill>
              </a:rPr>
              <a:t> </a:t>
            </a:r>
            <a:r>
              <a:rPr lang="en-US" altLang="en-US" sz="2400" dirty="0" err="1" smtClean="0">
                <a:solidFill>
                  <a:srgbClr val="006600"/>
                </a:solidFill>
              </a:rPr>
              <a:t>ramas</a:t>
            </a:r>
            <a:r>
              <a:rPr lang="en-US" altLang="en-US" sz="2400" dirty="0" smtClean="0">
                <a:solidFill>
                  <a:srgbClr val="006600"/>
                </a:solidFill>
              </a:rPr>
              <a:t> de laurel y </a:t>
            </a:r>
            <a:r>
              <a:rPr lang="en-US" altLang="en-US" sz="2400" dirty="0" err="1" smtClean="0">
                <a:solidFill>
                  <a:srgbClr val="006600"/>
                </a:solidFill>
              </a:rPr>
              <a:t>cinco</a:t>
            </a:r>
            <a:r>
              <a:rPr lang="en-US" altLang="en-US" sz="2400" dirty="0" smtClean="0">
                <a:solidFill>
                  <a:srgbClr val="006600"/>
                </a:solidFill>
              </a:rPr>
              <a:t> </a:t>
            </a:r>
            <a:r>
              <a:rPr lang="en-US" altLang="en-US" sz="2400" dirty="0" err="1" smtClean="0">
                <a:solidFill>
                  <a:srgbClr val="006600"/>
                </a:solidFill>
              </a:rPr>
              <a:t>banderas</a:t>
            </a:r>
            <a:r>
              <a:rPr lang="en-US" altLang="en-US" sz="2400" dirty="0" smtClean="0">
                <a:solidFill>
                  <a:srgbClr val="006600"/>
                </a:solidFill>
              </a:rPr>
              <a:t>. </a:t>
            </a:r>
            <a:r>
              <a:rPr lang="en-US" altLang="en-US" sz="2400" i="1" dirty="0" smtClean="0">
                <a:solidFill>
                  <a:srgbClr val="006600"/>
                </a:solidFill>
              </a:rPr>
              <a:t>It has an </a:t>
            </a:r>
            <a:r>
              <a:rPr lang="en-US" altLang="en-US" sz="2400" i="1" dirty="0" err="1" smtClean="0">
                <a:solidFill>
                  <a:srgbClr val="006600"/>
                </a:solidFill>
              </a:rPr>
              <a:t>equalateral</a:t>
            </a:r>
            <a:r>
              <a:rPr lang="en-US" altLang="en-US" sz="2400" i="1" dirty="0" smtClean="0">
                <a:solidFill>
                  <a:srgbClr val="006600"/>
                </a:solidFill>
              </a:rPr>
              <a:t> triangle, five volcanos above the pacific and </a:t>
            </a:r>
            <a:r>
              <a:rPr lang="en-US" altLang="en-US" sz="2400" i="1" dirty="0" err="1" smtClean="0">
                <a:solidFill>
                  <a:srgbClr val="006600"/>
                </a:solidFill>
              </a:rPr>
              <a:t>atlantic</a:t>
            </a:r>
            <a:r>
              <a:rPr lang="en-US" altLang="en-US" sz="2400" i="1" dirty="0" smtClean="0">
                <a:solidFill>
                  <a:srgbClr val="006600"/>
                </a:solidFill>
              </a:rPr>
              <a:t> oceans, a rainbow, fourteen laurel branches and five flags</a:t>
            </a:r>
            <a:endParaRPr lang="en-US" altLang="en-US" sz="2400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9643684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0"/>
            <a:ext cx="3124200" cy="1833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461" name="WordArt 5"/>
          <p:cNvSpPr>
            <a:spLocks noChangeArrowheads="1" noChangeShapeType="1" noTextEdit="1"/>
          </p:cNvSpPr>
          <p:nvPr/>
        </p:nvSpPr>
        <p:spPr bwMode="auto">
          <a:xfrm>
            <a:off x="304799" y="152400"/>
            <a:ext cx="4419601" cy="1371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Honduras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76200" y="1748135"/>
            <a:ext cx="160114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smtClean="0">
                <a:solidFill>
                  <a:srgbClr val="FFFFFF"/>
                </a:solidFill>
              </a:rPr>
              <a:t>Bandera:</a:t>
            </a:r>
            <a:endParaRPr lang="en-US" altLang="en-US" sz="2400" dirty="0">
              <a:solidFill>
                <a:srgbClr val="FFFFFF"/>
              </a:solidFill>
            </a:endParaRP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1517073" y="1752600"/>
            <a:ext cx="75438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FFFFFF"/>
                </a:solidFill>
              </a:rPr>
              <a:t>Los </a:t>
            </a:r>
            <a:r>
              <a:rPr lang="en-US" altLang="en-US" sz="2000" dirty="0" err="1" smtClean="0">
                <a:solidFill>
                  <a:srgbClr val="FFFFFF"/>
                </a:solidFill>
              </a:rPr>
              <a:t>colores</a:t>
            </a:r>
            <a:r>
              <a:rPr lang="en-US" altLang="en-US" sz="2000" dirty="0" smtClean="0">
                <a:solidFill>
                  <a:srgbClr val="FFFFFF"/>
                </a:solidFill>
              </a:rPr>
              <a:t> de la </a:t>
            </a:r>
            <a:r>
              <a:rPr lang="en-US" altLang="en-US" sz="2000" dirty="0" err="1" smtClean="0">
                <a:solidFill>
                  <a:srgbClr val="FFFFFF"/>
                </a:solidFill>
              </a:rPr>
              <a:t>bandera</a:t>
            </a:r>
            <a:r>
              <a:rPr lang="en-US" altLang="en-US" sz="2000" dirty="0" smtClean="0">
                <a:solidFill>
                  <a:srgbClr val="FFFFFF"/>
                </a:solidFill>
              </a:rPr>
              <a:t> de </a:t>
            </a:r>
            <a:r>
              <a:rPr lang="en-US" altLang="en-US" sz="2000" dirty="0" smtClean="0">
                <a:solidFill>
                  <a:srgbClr val="FFFFFF"/>
                </a:solidFill>
              </a:rPr>
              <a:t>Honduras </a:t>
            </a:r>
            <a:r>
              <a:rPr lang="en-US" altLang="en-US" sz="2000" dirty="0" smtClean="0">
                <a:solidFill>
                  <a:srgbClr val="FFFFFF"/>
                </a:solidFill>
              </a:rPr>
              <a:t>son </a:t>
            </a:r>
            <a:r>
              <a:rPr lang="en-US" altLang="en-US" sz="2000" dirty="0" err="1" smtClean="0">
                <a:solidFill>
                  <a:srgbClr val="FFFFFF"/>
                </a:solidFill>
              </a:rPr>
              <a:t>azul</a:t>
            </a:r>
            <a:r>
              <a:rPr lang="en-US" altLang="en-US" sz="2000" dirty="0" smtClean="0">
                <a:solidFill>
                  <a:srgbClr val="FFFFFF"/>
                </a:solidFill>
              </a:rPr>
              <a:t> y </a:t>
            </a:r>
            <a:r>
              <a:rPr lang="en-US" altLang="en-US" sz="2000" dirty="0" err="1" smtClean="0">
                <a:solidFill>
                  <a:srgbClr val="FFFFFF"/>
                </a:solidFill>
              </a:rPr>
              <a:t>blanco</a:t>
            </a:r>
            <a:r>
              <a:rPr lang="en-US" altLang="en-US" sz="2000" dirty="0" smtClean="0">
                <a:solidFill>
                  <a:srgbClr val="FFFFFF"/>
                </a:solidFill>
              </a:rPr>
              <a:t>. </a:t>
            </a:r>
            <a:endParaRPr lang="en-US" altLang="en-US" sz="2000" dirty="0">
              <a:solidFill>
                <a:srgbClr val="FFFFFF"/>
              </a:solidFill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-152400" y="2286000"/>
            <a:ext cx="2895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002060"/>
                </a:solidFill>
              </a:rPr>
              <a:t>El </a:t>
            </a:r>
            <a:r>
              <a:rPr lang="en-US" altLang="en-US" sz="2000" dirty="0" err="1" smtClean="0">
                <a:solidFill>
                  <a:srgbClr val="002060"/>
                </a:solidFill>
              </a:rPr>
              <a:t>azul</a:t>
            </a:r>
            <a:r>
              <a:rPr lang="en-US" altLang="en-US" sz="2000" dirty="0" smtClean="0">
                <a:solidFill>
                  <a:srgbClr val="002060"/>
                </a:solidFill>
              </a:rPr>
              <a:t> </a:t>
            </a:r>
            <a:r>
              <a:rPr lang="en-US" altLang="en-US" sz="2000" dirty="0" err="1" smtClean="0">
                <a:solidFill>
                  <a:srgbClr val="002060"/>
                </a:solidFill>
              </a:rPr>
              <a:t>representa</a:t>
            </a:r>
            <a:endParaRPr lang="en-US" altLang="en-US" sz="1100" dirty="0">
              <a:solidFill>
                <a:srgbClr val="002060"/>
              </a:solidFill>
            </a:endParaRPr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0" y="3886200"/>
            <a:ext cx="281679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FFFFFF"/>
                </a:solidFill>
              </a:rPr>
              <a:t>El </a:t>
            </a:r>
            <a:r>
              <a:rPr lang="en-US" altLang="en-US" sz="2000" dirty="0" err="1" smtClean="0">
                <a:solidFill>
                  <a:srgbClr val="FFFFFF"/>
                </a:solidFill>
              </a:rPr>
              <a:t>blanco</a:t>
            </a:r>
            <a:r>
              <a:rPr lang="en-US" altLang="en-US" sz="2000" dirty="0" smtClean="0">
                <a:solidFill>
                  <a:srgbClr val="FFFFFF"/>
                </a:solidFill>
              </a:rPr>
              <a:t> </a:t>
            </a:r>
            <a:r>
              <a:rPr lang="en-US" altLang="en-US" sz="2000" dirty="0" err="1" smtClean="0">
                <a:solidFill>
                  <a:srgbClr val="FFFFFF"/>
                </a:solidFill>
              </a:rPr>
              <a:t>representa</a:t>
            </a:r>
            <a:endParaRPr lang="en-US" altLang="en-US" sz="2000" dirty="0">
              <a:solidFill>
                <a:srgbClr val="FFFFFF"/>
              </a:solidFill>
            </a:endParaRP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-42570" y="5181600"/>
            <a:ext cx="120738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006600"/>
                </a:solidFill>
              </a:rPr>
              <a:t>Escudo:</a:t>
            </a:r>
            <a:endParaRPr lang="en-US" altLang="en-US" sz="2000" dirty="0">
              <a:solidFill>
                <a:srgbClr val="006600"/>
              </a:solidFill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438400" y="2252008"/>
            <a:ext cx="6781800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002060"/>
                </a:solidFill>
              </a:rPr>
              <a:t>…el </a:t>
            </a:r>
            <a:r>
              <a:rPr lang="en-US" altLang="en-US" sz="2000" dirty="0" err="1" smtClean="0">
                <a:solidFill>
                  <a:srgbClr val="002060"/>
                </a:solidFill>
              </a:rPr>
              <a:t>cielo</a:t>
            </a:r>
            <a:r>
              <a:rPr lang="en-US" altLang="en-US" sz="2000" dirty="0" smtClean="0">
                <a:solidFill>
                  <a:srgbClr val="002060"/>
                </a:solidFill>
              </a:rPr>
              <a:t>, el mar </a:t>
            </a:r>
            <a:r>
              <a:rPr lang="en-US" altLang="en-US" sz="2000" dirty="0" err="1" smtClean="0">
                <a:solidFill>
                  <a:srgbClr val="002060"/>
                </a:solidFill>
              </a:rPr>
              <a:t>caribe</a:t>
            </a:r>
            <a:r>
              <a:rPr lang="en-US" altLang="en-US" sz="2000" dirty="0" smtClean="0">
                <a:solidFill>
                  <a:srgbClr val="002060"/>
                </a:solidFill>
              </a:rPr>
              <a:t> y el </a:t>
            </a:r>
            <a:r>
              <a:rPr lang="en-US" altLang="en-US" sz="2000" dirty="0" err="1" smtClean="0">
                <a:solidFill>
                  <a:srgbClr val="002060"/>
                </a:solidFill>
              </a:rPr>
              <a:t>oceano</a:t>
            </a:r>
            <a:r>
              <a:rPr lang="en-US" altLang="en-US" sz="2000" dirty="0" smtClean="0">
                <a:solidFill>
                  <a:srgbClr val="002060"/>
                </a:solidFill>
              </a:rPr>
              <a:t> </a:t>
            </a:r>
            <a:r>
              <a:rPr lang="en-US" altLang="en-US" sz="2000" dirty="0" err="1" smtClean="0">
                <a:solidFill>
                  <a:srgbClr val="002060"/>
                </a:solidFill>
              </a:rPr>
              <a:t>pacifico</a:t>
            </a:r>
            <a:r>
              <a:rPr lang="en-US" altLang="en-US" sz="2000" dirty="0" smtClean="0">
                <a:solidFill>
                  <a:srgbClr val="002060"/>
                </a:solidFill>
              </a:rPr>
              <a:t>, la </a:t>
            </a:r>
            <a:r>
              <a:rPr lang="es-MX" sz="2000" dirty="0">
                <a:solidFill>
                  <a:srgbClr val="002060"/>
                </a:solidFill>
              </a:rPr>
              <a:t>generosidad, amor fraternal, fortaleza, justicia, lealtad, dulzura y </a:t>
            </a:r>
            <a:r>
              <a:rPr lang="es-MX" sz="2000" dirty="0" smtClean="0">
                <a:solidFill>
                  <a:srgbClr val="002060"/>
                </a:solidFill>
              </a:rPr>
              <a:t>valor. </a:t>
            </a:r>
            <a:r>
              <a:rPr lang="es-MX" sz="2000" i="1" dirty="0" smtClean="0">
                <a:solidFill>
                  <a:srgbClr val="002060"/>
                </a:solidFill>
              </a:rPr>
              <a:t>(</a:t>
            </a:r>
            <a:r>
              <a:rPr lang="es-MX" sz="2000" i="1" dirty="0" err="1" smtClean="0">
                <a:solidFill>
                  <a:srgbClr val="002060"/>
                </a:solidFill>
              </a:rPr>
              <a:t>the</a:t>
            </a:r>
            <a:r>
              <a:rPr lang="es-MX" sz="2000" i="1" dirty="0" smtClean="0">
                <a:solidFill>
                  <a:srgbClr val="002060"/>
                </a:solidFill>
              </a:rPr>
              <a:t> </a:t>
            </a:r>
            <a:r>
              <a:rPr lang="es-MX" sz="2000" i="1" dirty="0" err="1" smtClean="0">
                <a:solidFill>
                  <a:srgbClr val="002060"/>
                </a:solidFill>
              </a:rPr>
              <a:t>sky</a:t>
            </a:r>
            <a:r>
              <a:rPr lang="es-MX" sz="2000" i="1" dirty="0" smtClean="0">
                <a:solidFill>
                  <a:srgbClr val="002060"/>
                </a:solidFill>
              </a:rPr>
              <a:t>, </a:t>
            </a:r>
            <a:r>
              <a:rPr lang="es-MX" sz="2000" i="1" dirty="0" err="1" smtClean="0">
                <a:solidFill>
                  <a:srgbClr val="002060"/>
                </a:solidFill>
              </a:rPr>
              <a:t>the</a:t>
            </a:r>
            <a:r>
              <a:rPr lang="es-MX" sz="2000" i="1" dirty="0" smtClean="0">
                <a:solidFill>
                  <a:srgbClr val="002060"/>
                </a:solidFill>
              </a:rPr>
              <a:t> </a:t>
            </a:r>
            <a:r>
              <a:rPr lang="es-MX" sz="2000" i="1" dirty="0" err="1" smtClean="0">
                <a:solidFill>
                  <a:srgbClr val="002060"/>
                </a:solidFill>
              </a:rPr>
              <a:t>caribbean</a:t>
            </a:r>
            <a:r>
              <a:rPr lang="es-MX" sz="2000" i="1" dirty="0" smtClean="0">
                <a:solidFill>
                  <a:srgbClr val="002060"/>
                </a:solidFill>
              </a:rPr>
              <a:t> sea, </a:t>
            </a:r>
            <a:r>
              <a:rPr lang="es-MX" sz="2000" i="1" dirty="0" err="1" smtClean="0">
                <a:solidFill>
                  <a:srgbClr val="002060"/>
                </a:solidFill>
              </a:rPr>
              <a:t>the</a:t>
            </a:r>
            <a:r>
              <a:rPr lang="es-MX" sz="2000" i="1" dirty="0" smtClean="0">
                <a:solidFill>
                  <a:srgbClr val="002060"/>
                </a:solidFill>
              </a:rPr>
              <a:t> </a:t>
            </a:r>
            <a:r>
              <a:rPr lang="es-MX" sz="2000" i="1" dirty="0" err="1" smtClean="0">
                <a:solidFill>
                  <a:srgbClr val="002060"/>
                </a:solidFill>
              </a:rPr>
              <a:t>pacific</a:t>
            </a:r>
            <a:r>
              <a:rPr lang="es-MX" sz="2000" i="1" dirty="0" smtClean="0">
                <a:solidFill>
                  <a:srgbClr val="002060"/>
                </a:solidFill>
              </a:rPr>
              <a:t> </a:t>
            </a:r>
            <a:r>
              <a:rPr lang="es-MX" sz="2000" i="1" dirty="0" err="1" smtClean="0">
                <a:solidFill>
                  <a:srgbClr val="002060"/>
                </a:solidFill>
              </a:rPr>
              <a:t>ocean</a:t>
            </a:r>
            <a:r>
              <a:rPr lang="es-MX" sz="2000" i="1" dirty="0" smtClean="0">
                <a:solidFill>
                  <a:srgbClr val="002060"/>
                </a:solidFill>
              </a:rPr>
              <a:t>, </a:t>
            </a:r>
            <a:r>
              <a:rPr lang="es-MX" sz="2000" i="1" dirty="0" err="1" smtClean="0">
                <a:solidFill>
                  <a:srgbClr val="002060"/>
                </a:solidFill>
              </a:rPr>
              <a:t>generosity</a:t>
            </a:r>
            <a:r>
              <a:rPr lang="es-MX" sz="2000" i="1" dirty="0" smtClean="0">
                <a:solidFill>
                  <a:srgbClr val="002060"/>
                </a:solidFill>
              </a:rPr>
              <a:t>, </a:t>
            </a:r>
            <a:r>
              <a:rPr lang="es-MX" sz="2000" i="1" dirty="0" err="1" smtClean="0">
                <a:solidFill>
                  <a:srgbClr val="002060"/>
                </a:solidFill>
              </a:rPr>
              <a:t>brotherly</a:t>
            </a:r>
            <a:r>
              <a:rPr lang="es-MX" sz="2000" i="1" dirty="0" smtClean="0">
                <a:solidFill>
                  <a:srgbClr val="002060"/>
                </a:solidFill>
              </a:rPr>
              <a:t> </a:t>
            </a:r>
            <a:r>
              <a:rPr lang="es-MX" sz="2000" i="1" dirty="0" err="1" smtClean="0">
                <a:solidFill>
                  <a:srgbClr val="002060"/>
                </a:solidFill>
              </a:rPr>
              <a:t>love</a:t>
            </a:r>
            <a:r>
              <a:rPr lang="es-MX" sz="2000" i="1" dirty="0" smtClean="0">
                <a:solidFill>
                  <a:srgbClr val="002060"/>
                </a:solidFill>
              </a:rPr>
              <a:t>, </a:t>
            </a:r>
            <a:r>
              <a:rPr lang="es-MX" sz="2000" i="1" dirty="0" err="1" smtClean="0">
                <a:solidFill>
                  <a:srgbClr val="002060"/>
                </a:solidFill>
              </a:rPr>
              <a:t>strength</a:t>
            </a:r>
            <a:r>
              <a:rPr lang="es-MX" sz="2000" i="1" dirty="0" smtClean="0">
                <a:solidFill>
                  <a:srgbClr val="002060"/>
                </a:solidFill>
              </a:rPr>
              <a:t>, </a:t>
            </a:r>
            <a:r>
              <a:rPr lang="es-MX" sz="2000" i="1" dirty="0" err="1" smtClean="0">
                <a:solidFill>
                  <a:srgbClr val="002060"/>
                </a:solidFill>
              </a:rPr>
              <a:t>justice</a:t>
            </a:r>
            <a:r>
              <a:rPr lang="es-MX" sz="2000" i="1" dirty="0" smtClean="0">
                <a:solidFill>
                  <a:srgbClr val="002060"/>
                </a:solidFill>
              </a:rPr>
              <a:t>, </a:t>
            </a:r>
            <a:r>
              <a:rPr lang="es-MX" sz="2000" i="1" dirty="0" err="1" smtClean="0">
                <a:solidFill>
                  <a:srgbClr val="002060"/>
                </a:solidFill>
              </a:rPr>
              <a:t>loyalty</a:t>
            </a:r>
            <a:r>
              <a:rPr lang="es-MX" sz="2000" i="1" dirty="0" smtClean="0">
                <a:solidFill>
                  <a:srgbClr val="002060"/>
                </a:solidFill>
              </a:rPr>
              <a:t>, </a:t>
            </a:r>
            <a:r>
              <a:rPr lang="es-MX" sz="2000" i="1" dirty="0" err="1" smtClean="0">
                <a:solidFill>
                  <a:srgbClr val="002060"/>
                </a:solidFill>
              </a:rPr>
              <a:t>sweetness</a:t>
            </a:r>
            <a:r>
              <a:rPr lang="es-MX" sz="2000" i="1" dirty="0" smtClean="0">
                <a:solidFill>
                  <a:srgbClr val="002060"/>
                </a:solidFill>
              </a:rPr>
              <a:t> and </a:t>
            </a:r>
            <a:r>
              <a:rPr lang="es-MX" sz="2000" i="1" dirty="0" err="1" smtClean="0">
                <a:solidFill>
                  <a:srgbClr val="002060"/>
                </a:solidFill>
              </a:rPr>
              <a:t>courage</a:t>
            </a:r>
            <a:r>
              <a:rPr lang="es-MX" sz="2000" i="1" dirty="0" smtClean="0">
                <a:solidFill>
                  <a:srgbClr val="002060"/>
                </a:solidFill>
              </a:rPr>
              <a:t>.)</a:t>
            </a:r>
            <a:endParaRPr lang="en-US" altLang="en-US" sz="2000" dirty="0">
              <a:solidFill>
                <a:srgbClr val="002060"/>
              </a:solidFill>
            </a:endParaRPr>
          </a:p>
        </p:txBody>
      </p:sp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2743200" y="3886200"/>
            <a:ext cx="6400800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sz="2000" dirty="0" smtClean="0"/>
              <a:t> … el patriotismo, la pureza, la </a:t>
            </a:r>
            <a:r>
              <a:rPr lang="es-MX" sz="2000" dirty="0"/>
              <a:t>integridad, </a:t>
            </a:r>
            <a:r>
              <a:rPr lang="es-MX" sz="2000" dirty="0" smtClean="0"/>
              <a:t>la fe,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sz="2000" dirty="0" smtClean="0"/>
              <a:t>la </a:t>
            </a:r>
            <a:r>
              <a:rPr lang="es-MX" sz="2000" dirty="0"/>
              <a:t>paz, </a:t>
            </a:r>
            <a:r>
              <a:rPr lang="es-MX" sz="2000" dirty="0" smtClean="0"/>
              <a:t>la firmeza</a:t>
            </a:r>
            <a:r>
              <a:rPr lang="es-MX" sz="2000" dirty="0"/>
              <a:t>, </a:t>
            </a:r>
            <a:r>
              <a:rPr lang="es-MX" sz="2000" dirty="0" smtClean="0"/>
              <a:t>la bondad </a:t>
            </a:r>
            <a:r>
              <a:rPr lang="es-MX" sz="2000" dirty="0"/>
              <a:t>y la </a:t>
            </a:r>
            <a:r>
              <a:rPr lang="es-MX" sz="2000" dirty="0" smtClean="0"/>
              <a:t>nación. </a:t>
            </a:r>
            <a:r>
              <a:rPr lang="es-MX" sz="2000" i="1" dirty="0" smtClean="0"/>
              <a:t>(</a:t>
            </a:r>
            <a:r>
              <a:rPr lang="es-MX" sz="2000" i="1" dirty="0" err="1" smtClean="0"/>
              <a:t>patriotisim</a:t>
            </a:r>
            <a:r>
              <a:rPr lang="es-MX" sz="2000" i="1" dirty="0" smtClean="0"/>
              <a:t>, </a:t>
            </a:r>
            <a:r>
              <a:rPr lang="es-MX" sz="2000" i="1" dirty="0" err="1" smtClean="0"/>
              <a:t>purity</a:t>
            </a:r>
            <a:r>
              <a:rPr lang="es-MX" sz="2000" i="1" dirty="0" smtClean="0"/>
              <a:t>, </a:t>
            </a:r>
            <a:r>
              <a:rPr lang="es-MX" sz="2000" i="1" dirty="0" err="1" smtClean="0"/>
              <a:t>integrity</a:t>
            </a:r>
            <a:r>
              <a:rPr lang="es-MX" sz="2000" i="1" dirty="0" smtClean="0"/>
              <a:t>, </a:t>
            </a:r>
            <a:r>
              <a:rPr lang="es-MX" sz="2000" i="1" dirty="0" err="1" smtClean="0"/>
              <a:t>faith</a:t>
            </a:r>
            <a:r>
              <a:rPr lang="es-MX" sz="2000" i="1" dirty="0" smtClean="0"/>
              <a:t>, </a:t>
            </a:r>
            <a:r>
              <a:rPr lang="es-MX" sz="2000" i="1" dirty="0" err="1" smtClean="0"/>
              <a:t>peace</a:t>
            </a:r>
            <a:r>
              <a:rPr lang="es-MX" sz="2000" i="1" dirty="0" smtClean="0"/>
              <a:t>, </a:t>
            </a:r>
            <a:r>
              <a:rPr lang="es-MX" sz="2000" i="1" dirty="0" err="1" smtClean="0"/>
              <a:t>firmness</a:t>
            </a:r>
            <a:r>
              <a:rPr lang="es-MX" sz="2000" i="1" dirty="0" smtClean="0"/>
              <a:t>, </a:t>
            </a:r>
            <a:r>
              <a:rPr lang="es-MX" sz="2000" i="1" dirty="0" err="1" smtClean="0"/>
              <a:t>kindness</a:t>
            </a:r>
            <a:r>
              <a:rPr lang="es-MX" sz="2000" i="1" dirty="0" smtClean="0"/>
              <a:t> and </a:t>
            </a:r>
            <a:r>
              <a:rPr lang="es-MX" sz="2000" i="1" dirty="0" err="1" smtClean="0"/>
              <a:t>the</a:t>
            </a:r>
            <a:r>
              <a:rPr lang="es-MX" sz="2000" i="1" dirty="0" smtClean="0"/>
              <a:t> </a:t>
            </a:r>
            <a:r>
              <a:rPr lang="es-MX" sz="2000" i="1" dirty="0" err="1" smtClean="0"/>
              <a:t>nation</a:t>
            </a:r>
            <a:r>
              <a:rPr lang="es-MX" sz="2000" i="1" dirty="0" smtClean="0"/>
              <a:t>.)</a:t>
            </a:r>
            <a:r>
              <a:rPr lang="es-MX" sz="2000" dirty="0"/>
              <a:t> </a:t>
            </a:r>
            <a:endParaRPr lang="en-US" altLang="en-US" sz="2000" dirty="0">
              <a:solidFill>
                <a:srgbClr val="FFFFFF"/>
              </a:solidFill>
            </a:endParaRP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1066800" y="5181600"/>
            <a:ext cx="8001000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sz="2000" dirty="0" smtClean="0">
                <a:solidFill>
                  <a:srgbClr val="006600"/>
                </a:solidFill>
              </a:rPr>
              <a:t>Las estrellas </a:t>
            </a:r>
            <a:r>
              <a:rPr lang="es-MX" sz="2000" dirty="0">
                <a:solidFill>
                  <a:srgbClr val="006600"/>
                </a:solidFill>
              </a:rPr>
              <a:t>representan los cinco países que forman </a:t>
            </a:r>
            <a:r>
              <a:rPr lang="es-MX" sz="2000" dirty="0" err="1" smtClean="0">
                <a:solidFill>
                  <a:srgbClr val="006600"/>
                </a:solidFill>
              </a:rPr>
              <a:t>centroamerica</a:t>
            </a:r>
            <a:r>
              <a:rPr lang="es-MX" sz="2000" dirty="0" smtClean="0">
                <a:solidFill>
                  <a:srgbClr val="006600"/>
                </a:solidFill>
              </a:rPr>
              <a:t>, </a:t>
            </a:r>
            <a:r>
              <a:rPr lang="es-MX" sz="2000" dirty="0">
                <a:solidFill>
                  <a:srgbClr val="006600"/>
                </a:solidFill>
              </a:rPr>
              <a:t>t</a:t>
            </a:r>
            <a:r>
              <a:rPr lang="es-MX" sz="2000" dirty="0" smtClean="0">
                <a:solidFill>
                  <a:srgbClr val="006600"/>
                </a:solidFill>
              </a:rPr>
              <a:t>ambién </a:t>
            </a:r>
            <a:r>
              <a:rPr lang="es-MX" sz="2000" dirty="0">
                <a:solidFill>
                  <a:srgbClr val="006600"/>
                </a:solidFill>
              </a:rPr>
              <a:t>representan el ideal de la unión</a:t>
            </a:r>
            <a:r>
              <a:rPr lang="es-MX" sz="2000" dirty="0" smtClean="0">
                <a:solidFill>
                  <a:srgbClr val="006600"/>
                </a:solidFill>
              </a:rPr>
              <a:t>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n-US" sz="2000" i="1" dirty="0" smtClean="0">
                <a:solidFill>
                  <a:srgbClr val="006600"/>
                </a:solidFill>
              </a:rPr>
              <a:t>(</a:t>
            </a:r>
            <a:r>
              <a:rPr lang="es-MX" altLang="en-US" sz="2000" i="1" dirty="0" err="1" smtClean="0">
                <a:solidFill>
                  <a:srgbClr val="006600"/>
                </a:solidFill>
              </a:rPr>
              <a:t>The</a:t>
            </a:r>
            <a:r>
              <a:rPr lang="es-MX" altLang="en-US" sz="2000" i="1" dirty="0" smtClean="0">
                <a:solidFill>
                  <a:srgbClr val="006600"/>
                </a:solidFill>
              </a:rPr>
              <a:t> </a:t>
            </a:r>
            <a:r>
              <a:rPr lang="es-MX" altLang="en-US" sz="2000" i="1" dirty="0" err="1" smtClean="0">
                <a:solidFill>
                  <a:srgbClr val="006600"/>
                </a:solidFill>
              </a:rPr>
              <a:t>stars</a:t>
            </a:r>
            <a:r>
              <a:rPr lang="es-MX" altLang="en-US" sz="2000" i="1" dirty="0" smtClean="0">
                <a:solidFill>
                  <a:srgbClr val="006600"/>
                </a:solidFill>
              </a:rPr>
              <a:t> </a:t>
            </a:r>
            <a:r>
              <a:rPr lang="es-MX" altLang="en-US" sz="2000" i="1" dirty="0" err="1" smtClean="0">
                <a:solidFill>
                  <a:srgbClr val="006600"/>
                </a:solidFill>
              </a:rPr>
              <a:t>represent</a:t>
            </a:r>
            <a:r>
              <a:rPr lang="es-MX" altLang="en-US" sz="2000" i="1" dirty="0" smtClean="0">
                <a:solidFill>
                  <a:srgbClr val="006600"/>
                </a:solidFill>
              </a:rPr>
              <a:t> </a:t>
            </a:r>
            <a:r>
              <a:rPr lang="es-MX" altLang="en-US" sz="2000" i="1" dirty="0" err="1" smtClean="0">
                <a:solidFill>
                  <a:srgbClr val="006600"/>
                </a:solidFill>
              </a:rPr>
              <a:t>the</a:t>
            </a:r>
            <a:r>
              <a:rPr lang="es-MX" altLang="en-US" sz="2000" i="1" dirty="0" smtClean="0">
                <a:solidFill>
                  <a:srgbClr val="006600"/>
                </a:solidFill>
              </a:rPr>
              <a:t> </a:t>
            </a:r>
            <a:r>
              <a:rPr lang="es-MX" altLang="en-US" sz="2000" i="1" dirty="0" err="1" smtClean="0">
                <a:solidFill>
                  <a:srgbClr val="006600"/>
                </a:solidFill>
              </a:rPr>
              <a:t>five</a:t>
            </a:r>
            <a:r>
              <a:rPr lang="es-MX" altLang="en-US" sz="2000" i="1" dirty="0" smtClean="0">
                <a:solidFill>
                  <a:srgbClr val="006600"/>
                </a:solidFill>
              </a:rPr>
              <a:t> </a:t>
            </a:r>
            <a:r>
              <a:rPr lang="es-MX" altLang="en-US" sz="2000" i="1" dirty="0" err="1" smtClean="0">
                <a:solidFill>
                  <a:srgbClr val="006600"/>
                </a:solidFill>
              </a:rPr>
              <a:t>countries</a:t>
            </a:r>
            <a:r>
              <a:rPr lang="es-MX" altLang="en-US" sz="2000" i="1" dirty="0" smtClean="0">
                <a:solidFill>
                  <a:srgbClr val="006600"/>
                </a:solidFill>
              </a:rPr>
              <a:t> </a:t>
            </a:r>
            <a:r>
              <a:rPr lang="es-MX" altLang="en-US" sz="2000" i="1" dirty="0" err="1" smtClean="0">
                <a:solidFill>
                  <a:srgbClr val="006600"/>
                </a:solidFill>
              </a:rPr>
              <a:t>that</a:t>
            </a:r>
            <a:r>
              <a:rPr lang="es-MX" altLang="en-US" sz="2000" i="1" dirty="0" smtClean="0">
                <a:solidFill>
                  <a:srgbClr val="006600"/>
                </a:solidFill>
              </a:rPr>
              <a:t> </a:t>
            </a:r>
            <a:r>
              <a:rPr lang="es-MX" altLang="en-US" sz="2000" i="1" dirty="0" err="1" smtClean="0">
                <a:solidFill>
                  <a:srgbClr val="006600"/>
                </a:solidFill>
              </a:rPr>
              <a:t>form</a:t>
            </a:r>
            <a:r>
              <a:rPr lang="es-MX" altLang="en-US" sz="2000" i="1" dirty="0" smtClean="0">
                <a:solidFill>
                  <a:srgbClr val="006600"/>
                </a:solidFill>
              </a:rPr>
              <a:t> central </a:t>
            </a:r>
            <a:r>
              <a:rPr lang="es-MX" altLang="en-US" sz="2000" i="1" dirty="0" err="1" smtClean="0">
                <a:solidFill>
                  <a:srgbClr val="006600"/>
                </a:solidFill>
              </a:rPr>
              <a:t>america</a:t>
            </a:r>
            <a:r>
              <a:rPr lang="es-MX" altLang="en-US" sz="2000" i="1" dirty="0" smtClean="0">
                <a:solidFill>
                  <a:srgbClr val="006600"/>
                </a:solidFill>
              </a:rPr>
              <a:t>, </a:t>
            </a:r>
            <a:r>
              <a:rPr lang="es-MX" altLang="en-US" sz="2000" i="1" dirty="0" err="1" smtClean="0">
                <a:solidFill>
                  <a:srgbClr val="006600"/>
                </a:solidFill>
              </a:rPr>
              <a:t>also</a:t>
            </a:r>
            <a:r>
              <a:rPr lang="es-MX" altLang="en-US" sz="2000" i="1" dirty="0" smtClean="0">
                <a:solidFill>
                  <a:srgbClr val="006600"/>
                </a:solidFill>
              </a:rPr>
              <a:t> </a:t>
            </a:r>
            <a:r>
              <a:rPr lang="es-MX" altLang="en-US" sz="2000" i="1" dirty="0" err="1" smtClean="0">
                <a:solidFill>
                  <a:srgbClr val="006600"/>
                </a:solidFill>
              </a:rPr>
              <a:t>they</a:t>
            </a:r>
            <a:r>
              <a:rPr lang="es-MX" altLang="en-US" sz="2000" i="1" dirty="0" smtClean="0">
                <a:solidFill>
                  <a:srgbClr val="006600"/>
                </a:solidFill>
              </a:rPr>
              <a:t> </a:t>
            </a:r>
            <a:r>
              <a:rPr lang="es-MX" altLang="en-US" sz="2000" i="1" dirty="0" err="1" smtClean="0">
                <a:solidFill>
                  <a:srgbClr val="006600"/>
                </a:solidFill>
              </a:rPr>
              <a:t>represent</a:t>
            </a:r>
            <a:r>
              <a:rPr lang="es-MX" altLang="en-US" sz="2000" i="1" dirty="0" smtClean="0">
                <a:solidFill>
                  <a:srgbClr val="006600"/>
                </a:solidFill>
              </a:rPr>
              <a:t> </a:t>
            </a:r>
            <a:r>
              <a:rPr lang="es-MX" altLang="en-US" sz="2000" i="1" dirty="0" err="1" smtClean="0">
                <a:solidFill>
                  <a:srgbClr val="006600"/>
                </a:solidFill>
              </a:rPr>
              <a:t>the</a:t>
            </a:r>
            <a:r>
              <a:rPr lang="es-MX" altLang="en-US" sz="2000" i="1" dirty="0" smtClean="0">
                <a:solidFill>
                  <a:srgbClr val="006600"/>
                </a:solidFill>
              </a:rPr>
              <a:t> ideal of </a:t>
            </a:r>
            <a:r>
              <a:rPr lang="es-MX" altLang="en-US" sz="2000" i="1" dirty="0" err="1" smtClean="0">
                <a:solidFill>
                  <a:srgbClr val="006600"/>
                </a:solidFill>
              </a:rPr>
              <a:t>the</a:t>
            </a:r>
            <a:r>
              <a:rPr lang="es-MX" altLang="en-US" sz="2000" i="1" dirty="0" smtClean="0">
                <a:solidFill>
                  <a:srgbClr val="006600"/>
                </a:solidFill>
              </a:rPr>
              <a:t> </a:t>
            </a:r>
            <a:r>
              <a:rPr lang="es-MX" altLang="en-US" sz="2000" i="1" dirty="0" err="1" smtClean="0">
                <a:solidFill>
                  <a:srgbClr val="006600"/>
                </a:solidFill>
              </a:rPr>
              <a:t>union</a:t>
            </a:r>
            <a:r>
              <a:rPr lang="es-MX" altLang="en-US" sz="2000" i="1" dirty="0" smtClean="0">
                <a:solidFill>
                  <a:srgbClr val="006600"/>
                </a:solidFill>
              </a:rPr>
              <a:t>.)</a:t>
            </a:r>
            <a:endParaRPr lang="en-US" altLang="en-US" sz="2000" i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4103992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0"/>
            <a:ext cx="3448050" cy="2066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485" name="WordArt 5"/>
          <p:cNvSpPr>
            <a:spLocks noChangeArrowheads="1" noChangeShapeType="1" noTextEdit="1"/>
          </p:cNvSpPr>
          <p:nvPr/>
        </p:nvSpPr>
        <p:spPr bwMode="auto">
          <a:xfrm>
            <a:off x="228600" y="304800"/>
            <a:ext cx="4587875" cy="1447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Nicaragua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228600" y="2205335"/>
            <a:ext cx="160114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smtClean="0">
                <a:solidFill>
                  <a:srgbClr val="FFFFFF"/>
                </a:solidFill>
              </a:rPr>
              <a:t>Bandera:</a:t>
            </a:r>
            <a:endParaRPr lang="en-US" altLang="en-US" sz="2400" dirty="0">
              <a:solidFill>
                <a:srgbClr val="FFFFFF"/>
              </a:solidFill>
            </a:endParaRP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1981200" y="2217003"/>
            <a:ext cx="692574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smtClean="0">
                <a:solidFill>
                  <a:srgbClr val="FFFFFF"/>
                </a:solidFill>
              </a:rPr>
              <a:t>Los </a:t>
            </a:r>
            <a:r>
              <a:rPr lang="en-US" altLang="en-US" sz="2400" dirty="0" err="1" smtClean="0">
                <a:solidFill>
                  <a:srgbClr val="FFFFFF"/>
                </a:solidFill>
              </a:rPr>
              <a:t>colores</a:t>
            </a:r>
            <a:r>
              <a:rPr lang="en-US" altLang="en-US" sz="2400" dirty="0" smtClean="0">
                <a:solidFill>
                  <a:srgbClr val="FFFFFF"/>
                </a:solidFill>
              </a:rPr>
              <a:t> de la </a:t>
            </a:r>
            <a:r>
              <a:rPr lang="en-US" altLang="en-US" sz="2400" dirty="0" err="1" smtClean="0">
                <a:solidFill>
                  <a:srgbClr val="FFFFFF"/>
                </a:solidFill>
              </a:rPr>
              <a:t>bandera</a:t>
            </a:r>
            <a:r>
              <a:rPr lang="en-US" altLang="en-US" sz="2400" dirty="0" smtClean="0">
                <a:solidFill>
                  <a:srgbClr val="FFFFFF"/>
                </a:solidFill>
              </a:rPr>
              <a:t> de </a:t>
            </a:r>
            <a:r>
              <a:rPr lang="en-US" altLang="en-US" sz="2400" dirty="0" smtClean="0">
                <a:solidFill>
                  <a:srgbClr val="FFFFFF"/>
                </a:solidFill>
              </a:rPr>
              <a:t>Nicaragua</a:t>
            </a:r>
            <a:r>
              <a:rPr lang="en-US" altLang="en-US" sz="2400" dirty="0" smtClean="0">
                <a:solidFill>
                  <a:srgbClr val="FFFFFF"/>
                </a:solidFill>
              </a:rPr>
              <a:t> </a:t>
            </a:r>
            <a:r>
              <a:rPr lang="en-US" altLang="en-US" sz="2400" dirty="0" smtClean="0">
                <a:solidFill>
                  <a:srgbClr val="FFFFFF"/>
                </a:solidFill>
              </a:rPr>
              <a:t>son</a:t>
            </a:r>
            <a:endParaRPr lang="en-US" altLang="en-US" sz="2400" dirty="0" smtClean="0">
              <a:solidFill>
                <a:srgbClr val="FFFFFF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smtClean="0">
                <a:solidFill>
                  <a:srgbClr val="FFFFFF"/>
                </a:solidFill>
              </a:rPr>
              <a:t> </a:t>
            </a:r>
            <a:r>
              <a:rPr lang="en-US" altLang="en-US" sz="2400" dirty="0" err="1" smtClean="0">
                <a:solidFill>
                  <a:srgbClr val="FFFFFF"/>
                </a:solidFill>
              </a:rPr>
              <a:t>azul</a:t>
            </a:r>
            <a:r>
              <a:rPr lang="en-US" altLang="en-US" sz="2400" dirty="0" smtClean="0">
                <a:solidFill>
                  <a:srgbClr val="FFFFFF"/>
                </a:solidFill>
              </a:rPr>
              <a:t> y </a:t>
            </a:r>
            <a:r>
              <a:rPr lang="en-US" altLang="en-US" sz="2400" dirty="0" err="1" smtClean="0">
                <a:solidFill>
                  <a:srgbClr val="FFFFFF"/>
                </a:solidFill>
              </a:rPr>
              <a:t>blanco</a:t>
            </a:r>
            <a:r>
              <a:rPr lang="en-US" altLang="en-US" sz="2400" dirty="0" smtClean="0">
                <a:solidFill>
                  <a:srgbClr val="FFFFFF"/>
                </a:solidFill>
              </a:rPr>
              <a:t>. </a:t>
            </a:r>
            <a:endParaRPr lang="en-US" altLang="en-US" sz="2400" dirty="0">
              <a:solidFill>
                <a:srgbClr val="FFFFFF"/>
              </a:solidFill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-304800" y="2971800"/>
            <a:ext cx="2895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002060"/>
                </a:solidFill>
              </a:rPr>
              <a:t>El </a:t>
            </a:r>
            <a:r>
              <a:rPr lang="en-US" altLang="en-US" sz="2000" dirty="0" err="1" smtClean="0">
                <a:solidFill>
                  <a:srgbClr val="002060"/>
                </a:solidFill>
              </a:rPr>
              <a:t>azul</a:t>
            </a:r>
            <a:r>
              <a:rPr lang="en-US" altLang="en-US" sz="2000" dirty="0" smtClean="0">
                <a:solidFill>
                  <a:srgbClr val="002060"/>
                </a:solidFill>
              </a:rPr>
              <a:t> </a:t>
            </a:r>
            <a:r>
              <a:rPr lang="en-US" altLang="en-US" sz="2000" dirty="0" err="1" smtClean="0">
                <a:solidFill>
                  <a:srgbClr val="002060"/>
                </a:solidFill>
              </a:rPr>
              <a:t>representa</a:t>
            </a:r>
            <a:endParaRPr lang="en-US" altLang="en-US" sz="1100" dirty="0">
              <a:solidFill>
                <a:srgbClr val="002060"/>
              </a:solidFill>
            </a:endParaRPr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0" y="4343400"/>
            <a:ext cx="281679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FFFFFF"/>
                </a:solidFill>
              </a:rPr>
              <a:t>El </a:t>
            </a:r>
            <a:r>
              <a:rPr lang="en-US" altLang="en-US" sz="2000" dirty="0" err="1" smtClean="0">
                <a:solidFill>
                  <a:srgbClr val="FFFFFF"/>
                </a:solidFill>
              </a:rPr>
              <a:t>blanco</a:t>
            </a:r>
            <a:r>
              <a:rPr lang="en-US" altLang="en-US" sz="2000" dirty="0" smtClean="0">
                <a:solidFill>
                  <a:srgbClr val="FFFFFF"/>
                </a:solidFill>
              </a:rPr>
              <a:t> </a:t>
            </a:r>
            <a:r>
              <a:rPr lang="en-US" altLang="en-US" sz="2000" dirty="0" err="1" smtClean="0">
                <a:solidFill>
                  <a:srgbClr val="FFFFFF"/>
                </a:solidFill>
              </a:rPr>
              <a:t>representa</a:t>
            </a:r>
            <a:endParaRPr lang="en-US" altLang="en-US" sz="2000" dirty="0">
              <a:solidFill>
                <a:srgbClr val="FFFFFF"/>
              </a:solidFill>
            </a:endParaRP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0" y="5486400"/>
            <a:ext cx="120738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006600"/>
                </a:solidFill>
              </a:rPr>
              <a:t>Escudo:</a:t>
            </a:r>
            <a:endParaRPr lang="en-US" altLang="en-US" sz="2000" dirty="0">
              <a:solidFill>
                <a:srgbClr val="006600"/>
              </a:solidFill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286000" y="2971800"/>
            <a:ext cx="6858000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s-ES" sz="2000" dirty="0" smtClean="0">
                <a:solidFill>
                  <a:srgbClr val="002060"/>
                </a:solidFill>
              </a:rPr>
              <a:t>La justicia, la lealtad, la fraternidad, </a:t>
            </a:r>
            <a:r>
              <a:rPr lang="es-ES" sz="2000" dirty="0">
                <a:solidFill>
                  <a:srgbClr val="002060"/>
                </a:solidFill>
              </a:rPr>
              <a:t>la </a:t>
            </a:r>
            <a:r>
              <a:rPr lang="es-ES" sz="2000" dirty="0" smtClean="0">
                <a:solidFill>
                  <a:srgbClr val="002060"/>
                </a:solidFill>
              </a:rPr>
              <a:t>fortaleza el valor, </a:t>
            </a:r>
            <a:r>
              <a:rPr lang="es-ES" sz="2000" dirty="0">
                <a:solidFill>
                  <a:srgbClr val="002060"/>
                </a:solidFill>
              </a:rPr>
              <a:t>el </a:t>
            </a:r>
            <a:r>
              <a:rPr lang="es-ES" sz="2000" dirty="0" smtClean="0">
                <a:solidFill>
                  <a:srgbClr val="002060"/>
                </a:solidFill>
              </a:rPr>
              <a:t>cielo, el mar caribe y el </a:t>
            </a:r>
            <a:r>
              <a:rPr lang="es-ES" sz="2000" dirty="0" err="1" smtClean="0">
                <a:solidFill>
                  <a:srgbClr val="002060"/>
                </a:solidFill>
              </a:rPr>
              <a:t>oceano</a:t>
            </a:r>
            <a:r>
              <a:rPr lang="es-ES" sz="2000" dirty="0" smtClean="0">
                <a:solidFill>
                  <a:srgbClr val="002060"/>
                </a:solidFill>
              </a:rPr>
              <a:t> pacifico. </a:t>
            </a:r>
            <a:r>
              <a:rPr lang="es-ES" sz="2000" i="1" dirty="0" smtClean="0">
                <a:solidFill>
                  <a:srgbClr val="002060"/>
                </a:solidFill>
              </a:rPr>
              <a:t>(</a:t>
            </a:r>
            <a:r>
              <a:rPr lang="es-ES" sz="2000" i="1" dirty="0" err="1" smtClean="0">
                <a:solidFill>
                  <a:srgbClr val="002060"/>
                </a:solidFill>
              </a:rPr>
              <a:t>justice</a:t>
            </a:r>
            <a:r>
              <a:rPr lang="es-ES" sz="2000" i="1" dirty="0" smtClean="0">
                <a:solidFill>
                  <a:srgbClr val="002060"/>
                </a:solidFill>
              </a:rPr>
              <a:t>, </a:t>
            </a:r>
            <a:r>
              <a:rPr lang="es-ES" sz="2000" i="1" dirty="0" err="1" smtClean="0">
                <a:solidFill>
                  <a:srgbClr val="002060"/>
                </a:solidFill>
              </a:rPr>
              <a:t>loyalty</a:t>
            </a:r>
            <a:r>
              <a:rPr lang="es-ES" sz="2000" i="1" dirty="0" smtClean="0">
                <a:solidFill>
                  <a:srgbClr val="002060"/>
                </a:solidFill>
              </a:rPr>
              <a:t>, </a:t>
            </a:r>
            <a:r>
              <a:rPr lang="es-ES" sz="2000" i="1" dirty="0" err="1" smtClean="0">
                <a:solidFill>
                  <a:srgbClr val="002060"/>
                </a:solidFill>
              </a:rPr>
              <a:t>fraternity</a:t>
            </a:r>
            <a:r>
              <a:rPr lang="es-ES" sz="2000" i="1" dirty="0" smtClean="0">
                <a:solidFill>
                  <a:srgbClr val="002060"/>
                </a:solidFill>
              </a:rPr>
              <a:t>, </a:t>
            </a:r>
            <a:r>
              <a:rPr lang="es-ES" sz="2000" i="1" dirty="0" err="1" smtClean="0">
                <a:solidFill>
                  <a:srgbClr val="002060"/>
                </a:solidFill>
              </a:rPr>
              <a:t>strength</a:t>
            </a:r>
            <a:r>
              <a:rPr lang="es-ES" sz="2000" i="1" dirty="0" smtClean="0">
                <a:solidFill>
                  <a:srgbClr val="002060"/>
                </a:solidFill>
              </a:rPr>
              <a:t>, </a:t>
            </a:r>
            <a:r>
              <a:rPr lang="es-ES" sz="2000" i="1" dirty="0" err="1" smtClean="0">
                <a:solidFill>
                  <a:srgbClr val="002060"/>
                </a:solidFill>
              </a:rPr>
              <a:t>courage</a:t>
            </a:r>
            <a:r>
              <a:rPr lang="es-ES" sz="2000" i="1" dirty="0" smtClean="0">
                <a:solidFill>
                  <a:srgbClr val="002060"/>
                </a:solidFill>
              </a:rPr>
              <a:t>, </a:t>
            </a:r>
            <a:r>
              <a:rPr lang="es-ES" sz="2000" i="1" dirty="0" err="1" smtClean="0">
                <a:solidFill>
                  <a:srgbClr val="002060"/>
                </a:solidFill>
              </a:rPr>
              <a:t>the</a:t>
            </a:r>
            <a:r>
              <a:rPr lang="es-ES" sz="2000" i="1" dirty="0" smtClean="0">
                <a:solidFill>
                  <a:srgbClr val="002060"/>
                </a:solidFill>
              </a:rPr>
              <a:t> </a:t>
            </a:r>
            <a:r>
              <a:rPr lang="es-ES" sz="2000" i="1" dirty="0" err="1" smtClean="0">
                <a:solidFill>
                  <a:srgbClr val="002060"/>
                </a:solidFill>
              </a:rPr>
              <a:t>sky</a:t>
            </a:r>
            <a:r>
              <a:rPr lang="es-ES" sz="2000" i="1" dirty="0" smtClean="0">
                <a:solidFill>
                  <a:srgbClr val="002060"/>
                </a:solidFill>
              </a:rPr>
              <a:t>, </a:t>
            </a:r>
            <a:r>
              <a:rPr lang="es-ES" sz="2000" i="1" dirty="0" err="1" smtClean="0">
                <a:solidFill>
                  <a:srgbClr val="002060"/>
                </a:solidFill>
              </a:rPr>
              <a:t>the</a:t>
            </a:r>
            <a:r>
              <a:rPr lang="es-ES" sz="2000" i="1" dirty="0" smtClean="0">
                <a:solidFill>
                  <a:srgbClr val="002060"/>
                </a:solidFill>
              </a:rPr>
              <a:t> </a:t>
            </a:r>
            <a:r>
              <a:rPr lang="es-ES" sz="2000" i="1" dirty="0" err="1" smtClean="0">
                <a:solidFill>
                  <a:srgbClr val="002060"/>
                </a:solidFill>
              </a:rPr>
              <a:t>caribbean</a:t>
            </a:r>
            <a:r>
              <a:rPr lang="es-ES" sz="2000" i="1" dirty="0" smtClean="0">
                <a:solidFill>
                  <a:srgbClr val="002060"/>
                </a:solidFill>
              </a:rPr>
              <a:t> sea, and </a:t>
            </a:r>
            <a:r>
              <a:rPr lang="es-ES" sz="2000" i="1" dirty="0" err="1" smtClean="0">
                <a:solidFill>
                  <a:srgbClr val="002060"/>
                </a:solidFill>
              </a:rPr>
              <a:t>the</a:t>
            </a:r>
            <a:r>
              <a:rPr lang="es-ES" sz="2000" i="1" dirty="0" smtClean="0">
                <a:solidFill>
                  <a:srgbClr val="002060"/>
                </a:solidFill>
              </a:rPr>
              <a:t> </a:t>
            </a:r>
            <a:r>
              <a:rPr lang="es-ES" sz="2000" i="1" dirty="0" err="1" smtClean="0">
                <a:solidFill>
                  <a:srgbClr val="002060"/>
                </a:solidFill>
              </a:rPr>
              <a:t>pacific</a:t>
            </a:r>
            <a:r>
              <a:rPr lang="es-ES" sz="2000" i="1" dirty="0" smtClean="0">
                <a:solidFill>
                  <a:srgbClr val="002060"/>
                </a:solidFill>
              </a:rPr>
              <a:t> </a:t>
            </a:r>
            <a:r>
              <a:rPr lang="es-ES" sz="2000" i="1" dirty="0" err="1" smtClean="0">
                <a:solidFill>
                  <a:srgbClr val="002060"/>
                </a:solidFill>
              </a:rPr>
              <a:t>ocean</a:t>
            </a:r>
            <a:r>
              <a:rPr lang="es-ES" sz="2000" i="1" dirty="0" smtClean="0">
                <a:solidFill>
                  <a:srgbClr val="002060"/>
                </a:solidFill>
              </a:rPr>
              <a:t>.</a:t>
            </a:r>
            <a:endParaRPr lang="en-US" altLang="en-US" sz="1100" dirty="0">
              <a:solidFill>
                <a:srgbClr val="002060"/>
              </a:solidFill>
            </a:endParaRP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2822003" y="4343400"/>
            <a:ext cx="6321997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 sz="2000" dirty="0" smtClean="0"/>
              <a:t>La pureza, la integridad, </a:t>
            </a:r>
            <a:r>
              <a:rPr lang="es-ES" sz="2000" dirty="0"/>
              <a:t>la </a:t>
            </a:r>
            <a:r>
              <a:rPr lang="es-ES" sz="2000" dirty="0" smtClean="0"/>
              <a:t>igualdad, </a:t>
            </a:r>
            <a:r>
              <a:rPr lang="es-ES" sz="2000" dirty="0"/>
              <a:t>la </a:t>
            </a:r>
            <a:r>
              <a:rPr lang="es-ES" sz="2000" dirty="0" smtClean="0"/>
              <a:t>bondad, </a:t>
            </a:r>
            <a:r>
              <a:rPr lang="es-ES" sz="2000" dirty="0"/>
              <a:t>la </a:t>
            </a:r>
            <a:r>
              <a:rPr lang="es-ES" sz="2000" dirty="0" smtClean="0"/>
              <a:t>paz </a:t>
            </a:r>
            <a:r>
              <a:rPr lang="es-ES" sz="2000" dirty="0"/>
              <a:t>y la </a:t>
            </a:r>
            <a:r>
              <a:rPr lang="es-ES" sz="2000" dirty="0" err="1" smtClean="0"/>
              <a:t>nacion</a:t>
            </a:r>
            <a:r>
              <a:rPr lang="es-ES" sz="2000" dirty="0" smtClean="0"/>
              <a:t>. </a:t>
            </a:r>
            <a:r>
              <a:rPr lang="es-ES" sz="2000" i="1" dirty="0" smtClean="0"/>
              <a:t>(</a:t>
            </a:r>
            <a:r>
              <a:rPr lang="es-ES" sz="2000" i="1" dirty="0" err="1" smtClean="0"/>
              <a:t>purity</a:t>
            </a:r>
            <a:r>
              <a:rPr lang="es-ES" sz="2000" i="1" dirty="0" smtClean="0"/>
              <a:t>, </a:t>
            </a:r>
            <a:r>
              <a:rPr lang="es-ES" sz="2000" i="1" dirty="0" err="1" smtClean="0"/>
              <a:t>integrity</a:t>
            </a:r>
            <a:r>
              <a:rPr lang="es-ES" sz="2000" i="1" dirty="0" smtClean="0"/>
              <a:t>, </a:t>
            </a:r>
            <a:r>
              <a:rPr lang="es-ES" sz="2000" i="1" dirty="0" err="1" smtClean="0"/>
              <a:t>equality</a:t>
            </a:r>
            <a:r>
              <a:rPr lang="es-ES" sz="2000" i="1" dirty="0" smtClean="0"/>
              <a:t>, </a:t>
            </a:r>
            <a:r>
              <a:rPr lang="es-ES" sz="2000" i="1" dirty="0" err="1" smtClean="0"/>
              <a:t>kindness</a:t>
            </a:r>
            <a:r>
              <a:rPr lang="es-ES" sz="2000" i="1" dirty="0" smtClean="0"/>
              <a:t>, </a:t>
            </a:r>
            <a:r>
              <a:rPr lang="es-ES" sz="2000" i="1" dirty="0" err="1" smtClean="0"/>
              <a:t>peace</a:t>
            </a:r>
            <a:r>
              <a:rPr lang="es-ES" sz="2000" i="1" dirty="0" smtClean="0"/>
              <a:t> and </a:t>
            </a:r>
            <a:r>
              <a:rPr lang="es-ES" sz="2000" i="1" dirty="0" err="1" smtClean="0"/>
              <a:t>the</a:t>
            </a:r>
            <a:r>
              <a:rPr lang="es-ES" sz="2000" i="1" dirty="0" smtClean="0"/>
              <a:t> </a:t>
            </a:r>
            <a:r>
              <a:rPr lang="es-ES" sz="2000" i="1" dirty="0" err="1" smtClean="0"/>
              <a:t>nation</a:t>
            </a:r>
            <a:r>
              <a:rPr lang="es-ES" sz="2000" i="1" dirty="0" smtClean="0"/>
              <a:t>.)</a:t>
            </a:r>
            <a:endParaRPr lang="en-US" altLang="en-US" sz="2000" dirty="0">
              <a:solidFill>
                <a:srgbClr val="FFFFFF"/>
              </a:solidFill>
            </a:endParaRPr>
          </a:p>
        </p:txBody>
      </p:sp>
      <p:sp>
        <p:nvSpPr>
          <p:cNvPr id="19" name="Text Box 8"/>
          <p:cNvSpPr txBox="1">
            <a:spLocks noChangeArrowheads="1"/>
          </p:cNvSpPr>
          <p:nvPr/>
        </p:nvSpPr>
        <p:spPr bwMode="auto">
          <a:xfrm>
            <a:off x="1252830" y="5486400"/>
            <a:ext cx="7757820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" sz="2000" dirty="0" smtClean="0"/>
              <a:t>El </a:t>
            </a:r>
            <a:r>
              <a:rPr lang="es-ES" sz="2000" dirty="0"/>
              <a:t>triángulo significa </a:t>
            </a:r>
            <a:r>
              <a:rPr lang="es-ES" sz="2000" dirty="0" smtClean="0"/>
              <a:t>igualdad, el </a:t>
            </a:r>
            <a:r>
              <a:rPr lang="es-ES" sz="2000" dirty="0"/>
              <a:t>arco iris </a:t>
            </a:r>
            <a:r>
              <a:rPr lang="es-ES" sz="2000" dirty="0" smtClean="0"/>
              <a:t>significa paz, el gorro </a:t>
            </a:r>
            <a:r>
              <a:rPr lang="es-ES" sz="2000" dirty="0"/>
              <a:t>frigio es símbolo de </a:t>
            </a:r>
            <a:r>
              <a:rPr lang="es-ES" sz="2000" dirty="0" smtClean="0"/>
              <a:t>libertad, los </a:t>
            </a:r>
            <a:r>
              <a:rPr lang="es-ES" sz="2000" dirty="0"/>
              <a:t>cinco volcanes expresan la </a:t>
            </a:r>
            <a:r>
              <a:rPr lang="es-ES" sz="2000" dirty="0" smtClean="0"/>
              <a:t>unión </a:t>
            </a:r>
            <a:r>
              <a:rPr lang="es-ES" sz="2000" dirty="0"/>
              <a:t>y la </a:t>
            </a:r>
            <a:r>
              <a:rPr lang="es-ES" sz="2000" dirty="0" smtClean="0"/>
              <a:t>fraternidad </a:t>
            </a:r>
            <a:r>
              <a:rPr lang="es-ES" sz="2000" dirty="0"/>
              <a:t>de los cinco </a:t>
            </a:r>
            <a:r>
              <a:rPr lang="es-ES" sz="2000" dirty="0" err="1" smtClean="0"/>
              <a:t>pai­ses</a:t>
            </a:r>
            <a:r>
              <a:rPr lang="es-ES" sz="2000" dirty="0" smtClean="0"/>
              <a:t> </a:t>
            </a:r>
            <a:r>
              <a:rPr lang="es-ES" sz="2000" dirty="0"/>
              <a:t>centroamericanos.</a:t>
            </a:r>
          </a:p>
        </p:txBody>
      </p:sp>
    </p:spTree>
    <p:extLst>
      <p:ext uri="{BB962C8B-B14F-4D97-AF65-F5344CB8AC3E}">
        <p14:creationId xmlns:p14="http://schemas.microsoft.com/office/powerpoint/2010/main" val="3752348659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447800"/>
            <a:ext cx="4894263" cy="541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43" name="Text Box 3"/>
          <p:cNvSpPr txBox="1">
            <a:spLocks noChangeArrowheads="1"/>
          </p:cNvSpPr>
          <p:nvPr/>
        </p:nvSpPr>
        <p:spPr bwMode="auto">
          <a:xfrm rot="1327060">
            <a:off x="4486275" y="1574800"/>
            <a:ext cx="2819400" cy="641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4343400" y="5638800"/>
            <a:ext cx="2590800" cy="11906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914400" y="3886200"/>
            <a:ext cx="2590800" cy="9159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 rot="615250">
            <a:off x="1524000" y="1949450"/>
            <a:ext cx="1143000" cy="641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5029200" y="5257800"/>
            <a:ext cx="1192213" cy="641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3778250" y="1676400"/>
            <a:ext cx="641350" cy="244475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1000">
              <a:solidFill>
                <a:srgbClr val="000000"/>
              </a:solidFill>
            </a:endParaRPr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3886200" y="3733800"/>
            <a:ext cx="641350" cy="244475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1000">
              <a:solidFill>
                <a:srgbClr val="000000"/>
              </a:solidFill>
            </a:endParaRPr>
          </a:p>
        </p:txBody>
      </p: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3092450" y="2041525"/>
            <a:ext cx="641350" cy="244475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1000">
              <a:solidFill>
                <a:srgbClr val="000000"/>
              </a:solidFill>
            </a:endParaRPr>
          </a:p>
        </p:txBody>
      </p:sp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4997450" y="3184525"/>
            <a:ext cx="641350" cy="244475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1000">
              <a:solidFill>
                <a:srgbClr val="000000"/>
              </a:solidFill>
            </a:endParaRPr>
          </a:p>
        </p:txBody>
      </p:sp>
      <p:sp>
        <p:nvSpPr>
          <p:cNvPr id="10252" name="Text Box 12"/>
          <p:cNvSpPr txBox="1">
            <a:spLocks noChangeArrowheads="1"/>
          </p:cNvSpPr>
          <p:nvPr/>
        </p:nvSpPr>
        <p:spPr bwMode="auto">
          <a:xfrm>
            <a:off x="4800600" y="2438400"/>
            <a:ext cx="641350" cy="244475"/>
          </a:xfrm>
          <a:prstGeom prst="rect">
            <a:avLst/>
          </a:prstGeom>
          <a:solidFill>
            <a:srgbClr val="386A3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000">
                <a:solidFill>
                  <a:srgbClr val="000000"/>
                </a:solidFill>
              </a:rPr>
              <a:t>                  </a:t>
            </a:r>
          </a:p>
        </p:txBody>
      </p:sp>
      <p:sp>
        <p:nvSpPr>
          <p:cNvPr id="10253" name="Text Box 13"/>
          <p:cNvSpPr txBox="1">
            <a:spLocks noChangeArrowheads="1"/>
          </p:cNvSpPr>
          <p:nvPr/>
        </p:nvSpPr>
        <p:spPr bwMode="auto">
          <a:xfrm>
            <a:off x="3854450" y="4937125"/>
            <a:ext cx="641350" cy="244475"/>
          </a:xfrm>
          <a:prstGeom prst="rect">
            <a:avLst/>
          </a:prstGeom>
          <a:solidFill>
            <a:srgbClr val="33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1000">
              <a:solidFill>
                <a:srgbClr val="000000"/>
              </a:solidFill>
            </a:endParaRPr>
          </a:p>
        </p:txBody>
      </p:sp>
      <p:sp>
        <p:nvSpPr>
          <p:cNvPr id="10254" name="Text Box 14"/>
          <p:cNvSpPr txBox="1">
            <a:spLocks noChangeArrowheads="1"/>
          </p:cNvSpPr>
          <p:nvPr/>
        </p:nvSpPr>
        <p:spPr bwMode="auto">
          <a:xfrm>
            <a:off x="2819400" y="2971800"/>
            <a:ext cx="488950" cy="244475"/>
          </a:xfrm>
          <a:prstGeom prst="rect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1000">
              <a:solidFill>
                <a:srgbClr val="000000"/>
              </a:solidFill>
            </a:endParaRPr>
          </a:p>
        </p:txBody>
      </p:sp>
      <p:sp>
        <p:nvSpPr>
          <p:cNvPr id="10255" name="Text Box 15"/>
          <p:cNvSpPr txBox="1">
            <a:spLocks noChangeArrowheads="1"/>
          </p:cNvSpPr>
          <p:nvPr/>
        </p:nvSpPr>
        <p:spPr bwMode="auto">
          <a:xfrm rot="1233363">
            <a:off x="4495800" y="4281488"/>
            <a:ext cx="457200" cy="214312"/>
          </a:xfrm>
          <a:prstGeom prst="rect">
            <a:avLst/>
          </a:prstGeom>
          <a:solidFill>
            <a:srgbClr val="FF505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800">
              <a:solidFill>
                <a:srgbClr val="000000"/>
              </a:solidFill>
            </a:endParaRPr>
          </a:p>
        </p:txBody>
      </p:sp>
      <p:sp>
        <p:nvSpPr>
          <p:cNvPr id="10256" name="Line 16"/>
          <p:cNvSpPr>
            <a:spLocks noChangeShapeType="1"/>
          </p:cNvSpPr>
          <p:nvPr/>
        </p:nvSpPr>
        <p:spPr bwMode="auto">
          <a:xfrm flipH="1">
            <a:off x="2209800" y="20574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57" name="Line 17"/>
          <p:cNvSpPr>
            <a:spLocks noChangeShapeType="1"/>
          </p:cNvSpPr>
          <p:nvPr/>
        </p:nvSpPr>
        <p:spPr bwMode="auto">
          <a:xfrm flipH="1">
            <a:off x="2133600" y="2590800"/>
            <a:ext cx="6858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58" name="Line 18"/>
          <p:cNvSpPr>
            <a:spLocks noChangeShapeType="1"/>
          </p:cNvSpPr>
          <p:nvPr/>
        </p:nvSpPr>
        <p:spPr bwMode="auto">
          <a:xfrm flipH="1">
            <a:off x="2362200" y="3429000"/>
            <a:ext cx="8382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59" name="Line 19"/>
          <p:cNvSpPr>
            <a:spLocks noChangeShapeType="1"/>
          </p:cNvSpPr>
          <p:nvPr/>
        </p:nvSpPr>
        <p:spPr bwMode="auto">
          <a:xfrm>
            <a:off x="4572000" y="3886200"/>
            <a:ext cx="2590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60" name="Line 20"/>
          <p:cNvSpPr>
            <a:spLocks noChangeShapeType="1"/>
          </p:cNvSpPr>
          <p:nvPr/>
        </p:nvSpPr>
        <p:spPr bwMode="auto">
          <a:xfrm>
            <a:off x="4267200" y="1752600"/>
            <a:ext cx="1676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61" name="Line 21"/>
          <p:cNvSpPr>
            <a:spLocks noChangeShapeType="1"/>
          </p:cNvSpPr>
          <p:nvPr/>
        </p:nvSpPr>
        <p:spPr bwMode="auto">
          <a:xfrm flipH="1">
            <a:off x="2819400" y="4419600"/>
            <a:ext cx="9144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62" name="Line 22"/>
          <p:cNvSpPr>
            <a:spLocks noChangeShapeType="1"/>
          </p:cNvSpPr>
          <p:nvPr/>
        </p:nvSpPr>
        <p:spPr bwMode="auto">
          <a:xfrm>
            <a:off x="3810000" y="5943600"/>
            <a:ext cx="914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63" name="Line 23"/>
          <p:cNvSpPr>
            <a:spLocks noChangeShapeType="1"/>
          </p:cNvSpPr>
          <p:nvPr/>
        </p:nvSpPr>
        <p:spPr bwMode="auto">
          <a:xfrm>
            <a:off x="4800600" y="5181600"/>
            <a:ext cx="762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64" name="Line 24"/>
          <p:cNvSpPr>
            <a:spLocks noChangeShapeType="1"/>
          </p:cNvSpPr>
          <p:nvPr/>
        </p:nvSpPr>
        <p:spPr bwMode="auto">
          <a:xfrm>
            <a:off x="4800600" y="4419600"/>
            <a:ext cx="19812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65" name="Text Box 25"/>
          <p:cNvSpPr txBox="1">
            <a:spLocks noChangeArrowheads="1"/>
          </p:cNvSpPr>
          <p:nvPr/>
        </p:nvSpPr>
        <p:spPr bwMode="auto">
          <a:xfrm>
            <a:off x="381000" y="228600"/>
            <a:ext cx="8001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b="1">
                <a:solidFill>
                  <a:srgbClr val="009999"/>
                </a:solidFill>
              </a:rPr>
              <a:t>America del Sur</a:t>
            </a:r>
          </a:p>
        </p:txBody>
      </p:sp>
      <p:sp>
        <p:nvSpPr>
          <p:cNvPr id="10266" name="Text Box 26"/>
          <p:cNvSpPr txBox="1">
            <a:spLocks noChangeArrowheads="1"/>
          </p:cNvSpPr>
          <p:nvPr/>
        </p:nvSpPr>
        <p:spPr bwMode="auto">
          <a:xfrm>
            <a:off x="944563" y="1828800"/>
            <a:ext cx="13414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>
                <a:solidFill>
                  <a:srgbClr val="333399"/>
                </a:solidFill>
              </a:rPr>
              <a:t>Colombia</a:t>
            </a:r>
          </a:p>
        </p:txBody>
      </p:sp>
      <p:sp>
        <p:nvSpPr>
          <p:cNvPr id="10267" name="Text Box 27"/>
          <p:cNvSpPr txBox="1">
            <a:spLocks noChangeArrowheads="1"/>
          </p:cNvSpPr>
          <p:nvPr/>
        </p:nvSpPr>
        <p:spPr bwMode="auto">
          <a:xfrm>
            <a:off x="5867400" y="1524000"/>
            <a:ext cx="14271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>
                <a:solidFill>
                  <a:srgbClr val="333399"/>
                </a:solidFill>
              </a:rPr>
              <a:t>Venezuela</a:t>
            </a:r>
          </a:p>
        </p:txBody>
      </p:sp>
      <p:sp>
        <p:nvSpPr>
          <p:cNvPr id="10268" name="Text Box 28"/>
          <p:cNvSpPr txBox="1">
            <a:spLocks noChangeArrowheads="1"/>
          </p:cNvSpPr>
          <p:nvPr/>
        </p:nvSpPr>
        <p:spPr bwMode="auto">
          <a:xfrm>
            <a:off x="7086600" y="3962400"/>
            <a:ext cx="1016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>
                <a:solidFill>
                  <a:srgbClr val="333399"/>
                </a:solidFill>
              </a:rPr>
              <a:t>Bolivia</a:t>
            </a:r>
          </a:p>
        </p:txBody>
      </p:sp>
      <p:sp>
        <p:nvSpPr>
          <p:cNvPr id="10269" name="Text Box 29"/>
          <p:cNvSpPr txBox="1">
            <a:spLocks noChangeArrowheads="1"/>
          </p:cNvSpPr>
          <p:nvPr/>
        </p:nvSpPr>
        <p:spPr bwMode="auto">
          <a:xfrm>
            <a:off x="6748463" y="5029200"/>
            <a:ext cx="13287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>
                <a:solidFill>
                  <a:srgbClr val="333399"/>
                </a:solidFill>
              </a:rPr>
              <a:t>Paraguay</a:t>
            </a:r>
          </a:p>
        </p:txBody>
      </p:sp>
      <p:sp>
        <p:nvSpPr>
          <p:cNvPr id="10270" name="Text Box 30"/>
          <p:cNvSpPr txBox="1">
            <a:spLocks noChangeArrowheads="1"/>
          </p:cNvSpPr>
          <p:nvPr/>
        </p:nvSpPr>
        <p:spPr bwMode="auto">
          <a:xfrm>
            <a:off x="5413375" y="5257800"/>
            <a:ext cx="12160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>
                <a:solidFill>
                  <a:srgbClr val="333399"/>
                </a:solidFill>
              </a:rPr>
              <a:t>Uruguay</a:t>
            </a:r>
          </a:p>
        </p:txBody>
      </p:sp>
      <p:sp>
        <p:nvSpPr>
          <p:cNvPr id="10271" name="Text Box 31"/>
          <p:cNvSpPr txBox="1">
            <a:spLocks noChangeArrowheads="1"/>
          </p:cNvSpPr>
          <p:nvPr/>
        </p:nvSpPr>
        <p:spPr bwMode="auto">
          <a:xfrm>
            <a:off x="4724400" y="6019800"/>
            <a:ext cx="13700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>
                <a:solidFill>
                  <a:srgbClr val="333399"/>
                </a:solidFill>
              </a:rPr>
              <a:t>Argentina</a:t>
            </a:r>
          </a:p>
        </p:txBody>
      </p:sp>
      <p:sp>
        <p:nvSpPr>
          <p:cNvPr id="10272" name="Text Box 32"/>
          <p:cNvSpPr txBox="1">
            <a:spLocks noChangeArrowheads="1"/>
          </p:cNvSpPr>
          <p:nvPr/>
        </p:nvSpPr>
        <p:spPr bwMode="auto">
          <a:xfrm>
            <a:off x="2090738" y="4267200"/>
            <a:ext cx="8048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>
                <a:solidFill>
                  <a:srgbClr val="333399"/>
                </a:solidFill>
              </a:rPr>
              <a:t>Chile</a:t>
            </a:r>
          </a:p>
        </p:txBody>
      </p:sp>
      <p:sp>
        <p:nvSpPr>
          <p:cNvPr id="10273" name="Text Box 33"/>
          <p:cNvSpPr txBox="1">
            <a:spLocks noChangeArrowheads="1"/>
          </p:cNvSpPr>
          <p:nvPr/>
        </p:nvSpPr>
        <p:spPr bwMode="auto">
          <a:xfrm>
            <a:off x="1689100" y="3429000"/>
            <a:ext cx="7493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>
                <a:solidFill>
                  <a:srgbClr val="333399"/>
                </a:solidFill>
              </a:rPr>
              <a:t>Perú</a:t>
            </a:r>
          </a:p>
        </p:txBody>
      </p:sp>
      <p:sp>
        <p:nvSpPr>
          <p:cNvPr id="10274" name="Text Box 34"/>
          <p:cNvSpPr txBox="1">
            <a:spLocks noChangeArrowheads="1"/>
          </p:cNvSpPr>
          <p:nvPr/>
        </p:nvSpPr>
        <p:spPr bwMode="auto">
          <a:xfrm>
            <a:off x="990600" y="2422525"/>
            <a:ext cx="12017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>
                <a:solidFill>
                  <a:srgbClr val="333399"/>
                </a:solidFill>
              </a:rPr>
              <a:t>Ecuador</a:t>
            </a:r>
          </a:p>
        </p:txBody>
      </p:sp>
    </p:spTree>
    <p:extLst>
      <p:ext uri="{BB962C8B-B14F-4D97-AF65-F5344CB8AC3E}">
        <p14:creationId xmlns:p14="http://schemas.microsoft.com/office/powerpoint/2010/main" val="2933196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626" name="Object 2"/>
          <p:cNvGraphicFramePr>
            <a:graphicFrameLocks noChangeAspect="1"/>
          </p:cNvGraphicFramePr>
          <p:nvPr/>
        </p:nvGraphicFramePr>
        <p:xfrm>
          <a:off x="5029200" y="4076700"/>
          <a:ext cx="3657600" cy="2247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Clip" r:id="rId3" imgW="2286000" imgH="1405800" progId="MS_ClipArt_Gallery.2">
                  <p:embed/>
                </p:oleObj>
              </mc:Choice>
              <mc:Fallback>
                <p:oleObj name="Clip" r:id="rId3" imgW="2286000" imgH="1405800" progId="MS_ClipArt_Gallery.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29200" y="4076700"/>
                        <a:ext cx="3657600" cy="2247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6627" name="Picture 3" descr="Venezuela_sm97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6025" y="3429000"/>
            <a:ext cx="2898775" cy="3114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1828800" y="2438400"/>
            <a:ext cx="2362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i="1">
                <a:solidFill>
                  <a:srgbClr val="FF0000"/>
                </a:solidFill>
                <a:latin typeface="Times New Roman" pitchFamily="18" charset="0"/>
              </a:rPr>
              <a:t>Caracas</a:t>
            </a:r>
            <a:endParaRPr lang="en-US" altLang="en-US" sz="24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26629" name="WordArt 5"/>
          <p:cNvSpPr>
            <a:spLocks noChangeArrowheads="1" noChangeShapeType="1" noTextEdit="1"/>
          </p:cNvSpPr>
          <p:nvPr/>
        </p:nvSpPr>
        <p:spPr bwMode="auto">
          <a:xfrm>
            <a:off x="1981200" y="304800"/>
            <a:ext cx="5410200" cy="1828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Venezuela</a:t>
            </a:r>
          </a:p>
        </p:txBody>
      </p: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5562600" y="3306763"/>
            <a:ext cx="28194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i="1">
                <a:solidFill>
                  <a:srgbClr val="FF0000"/>
                </a:solidFill>
                <a:latin typeface="Times New Roman" pitchFamily="18" charset="0"/>
              </a:rPr>
              <a:t>venezolano / a</a:t>
            </a:r>
            <a:endParaRPr lang="en-US" altLang="en-US" sz="24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26631" name="Rectangle 7"/>
          <p:cNvSpPr>
            <a:spLocks noChangeArrowheads="1"/>
          </p:cNvSpPr>
          <p:nvPr/>
        </p:nvSpPr>
        <p:spPr bwMode="auto">
          <a:xfrm>
            <a:off x="5029200" y="4114800"/>
            <a:ext cx="3657600" cy="2209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6632" name="Text Box 8"/>
          <p:cNvSpPr txBox="1">
            <a:spLocks noChangeArrowheads="1"/>
          </p:cNvSpPr>
          <p:nvPr/>
        </p:nvSpPr>
        <p:spPr bwMode="auto">
          <a:xfrm>
            <a:off x="830263" y="2514600"/>
            <a:ext cx="13795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Capital:</a:t>
            </a:r>
          </a:p>
        </p:txBody>
      </p:sp>
      <p:sp>
        <p:nvSpPr>
          <p:cNvPr id="26633" name="Text Box 9"/>
          <p:cNvSpPr txBox="1">
            <a:spLocks noChangeArrowheads="1"/>
          </p:cNvSpPr>
          <p:nvPr/>
        </p:nvSpPr>
        <p:spPr bwMode="auto">
          <a:xfrm>
            <a:off x="5791200" y="28956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Nacionalidad:</a:t>
            </a:r>
          </a:p>
        </p:txBody>
      </p:sp>
    </p:spTree>
    <p:extLst>
      <p:ext uri="{BB962C8B-B14F-4D97-AF65-F5344CB8AC3E}">
        <p14:creationId xmlns:p14="http://schemas.microsoft.com/office/powerpoint/2010/main" val="3256989896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olombia_sm97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2525" y="3048000"/>
            <a:ext cx="3343275" cy="3590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3886200"/>
            <a:ext cx="3124200" cy="2066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1524000" y="2392363"/>
            <a:ext cx="2286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i="1">
                <a:solidFill>
                  <a:srgbClr val="FF0000"/>
                </a:solidFill>
                <a:latin typeface="Times New Roman" pitchFamily="18" charset="0"/>
              </a:rPr>
              <a:t>Bogotá</a:t>
            </a:r>
            <a:endParaRPr lang="en-US" altLang="en-US" sz="24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27653" name="WordArt 5"/>
          <p:cNvSpPr>
            <a:spLocks noChangeArrowheads="1" noChangeShapeType="1" noTextEdit="1"/>
          </p:cNvSpPr>
          <p:nvPr/>
        </p:nvSpPr>
        <p:spPr bwMode="auto">
          <a:xfrm>
            <a:off x="1600200" y="304800"/>
            <a:ext cx="5943600" cy="1600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Colombia</a:t>
            </a:r>
          </a:p>
        </p:txBody>
      </p:sp>
      <p:sp>
        <p:nvSpPr>
          <p:cNvPr id="27654" name="Text Box 6"/>
          <p:cNvSpPr txBox="1">
            <a:spLocks noChangeArrowheads="1"/>
          </p:cNvSpPr>
          <p:nvPr/>
        </p:nvSpPr>
        <p:spPr bwMode="auto">
          <a:xfrm>
            <a:off x="5486400" y="3154363"/>
            <a:ext cx="28956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i="1">
                <a:solidFill>
                  <a:srgbClr val="FF0000"/>
                </a:solidFill>
                <a:latin typeface="Times New Roman" pitchFamily="18" charset="0"/>
              </a:rPr>
              <a:t>colombiano / a</a:t>
            </a:r>
            <a:endParaRPr lang="en-US" altLang="en-US" sz="24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27655" name="Rectangle 7"/>
          <p:cNvSpPr>
            <a:spLocks noChangeArrowheads="1"/>
          </p:cNvSpPr>
          <p:nvPr/>
        </p:nvSpPr>
        <p:spPr bwMode="auto">
          <a:xfrm>
            <a:off x="5410200" y="3886200"/>
            <a:ext cx="3124200" cy="2057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7656" name="Text Box 8"/>
          <p:cNvSpPr txBox="1">
            <a:spLocks noChangeArrowheads="1"/>
          </p:cNvSpPr>
          <p:nvPr/>
        </p:nvSpPr>
        <p:spPr bwMode="auto">
          <a:xfrm>
            <a:off x="609600" y="2438400"/>
            <a:ext cx="1379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Capital:</a:t>
            </a:r>
          </a:p>
        </p:txBody>
      </p:sp>
      <p:sp>
        <p:nvSpPr>
          <p:cNvPr id="27657" name="Text Box 9"/>
          <p:cNvSpPr txBox="1">
            <a:spLocks noChangeArrowheads="1"/>
          </p:cNvSpPr>
          <p:nvPr/>
        </p:nvSpPr>
        <p:spPr bwMode="auto">
          <a:xfrm>
            <a:off x="5730875" y="26670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Nacionalidad:</a:t>
            </a:r>
          </a:p>
        </p:txBody>
      </p:sp>
    </p:spTree>
    <p:extLst>
      <p:ext uri="{BB962C8B-B14F-4D97-AF65-F5344CB8AC3E}">
        <p14:creationId xmlns:p14="http://schemas.microsoft.com/office/powerpoint/2010/main" val="2767975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liff">
  <a:themeElements>
    <a:clrScheme name="Cliff 5">
      <a:dk1>
        <a:srgbClr val="009999"/>
      </a:dk1>
      <a:lt1>
        <a:srgbClr val="EAEAEA"/>
      </a:lt1>
      <a:dk2>
        <a:srgbClr val="006666"/>
      </a:dk2>
      <a:lt2>
        <a:srgbClr val="FFFFCC"/>
      </a:lt2>
      <a:accent1>
        <a:srgbClr val="339966"/>
      </a:accent1>
      <a:accent2>
        <a:srgbClr val="5E855B"/>
      </a:accent2>
      <a:accent3>
        <a:srgbClr val="AAB8B8"/>
      </a:accent3>
      <a:accent4>
        <a:srgbClr val="C8C8C8"/>
      </a:accent4>
      <a:accent5>
        <a:srgbClr val="ADCAB8"/>
      </a:accent5>
      <a:accent6>
        <a:srgbClr val="547852"/>
      </a:accent6>
      <a:hlink>
        <a:srgbClr val="EEC85E"/>
      </a:hlink>
      <a:folHlink>
        <a:srgbClr val="AA8456"/>
      </a:folHlink>
    </a:clrScheme>
    <a:fontScheme name="Cliff">
      <a:majorFont>
        <a:latin typeface="Arial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Cliff 1">
        <a:dk1>
          <a:srgbClr val="5B5B49"/>
        </a:dk1>
        <a:lt1>
          <a:srgbClr val="DDDDDD"/>
        </a:lt1>
        <a:dk2>
          <a:srgbClr val="2B2A00"/>
        </a:dk2>
        <a:lt2>
          <a:srgbClr val="E0DFBE"/>
        </a:lt2>
        <a:accent1>
          <a:srgbClr val="878543"/>
        </a:accent1>
        <a:accent2>
          <a:srgbClr val="716E00"/>
        </a:accent2>
        <a:accent3>
          <a:srgbClr val="ACACAA"/>
        </a:accent3>
        <a:accent4>
          <a:srgbClr val="BDBDBD"/>
        </a:accent4>
        <a:accent5>
          <a:srgbClr val="C3C2B0"/>
        </a:accent5>
        <a:accent6>
          <a:srgbClr val="666300"/>
        </a:accent6>
        <a:hlink>
          <a:srgbClr val="CC9900"/>
        </a:hlink>
        <a:folHlink>
          <a:srgbClr val="99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2">
        <a:dk1>
          <a:srgbClr val="746354"/>
        </a:dk1>
        <a:lt1>
          <a:srgbClr val="FFFFFF"/>
        </a:lt1>
        <a:dk2>
          <a:srgbClr val="523E26"/>
        </a:dk2>
        <a:lt2>
          <a:srgbClr val="E1DFAF"/>
        </a:lt2>
        <a:accent1>
          <a:srgbClr val="CC9900"/>
        </a:accent1>
        <a:accent2>
          <a:srgbClr val="669900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5C8A00"/>
        </a:accent6>
        <a:hlink>
          <a:srgbClr val="CCCC00"/>
        </a:hlink>
        <a:folHlink>
          <a:srgbClr val="AC793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3">
        <a:dk1>
          <a:srgbClr val="667B5B"/>
        </a:dk1>
        <a:lt1>
          <a:srgbClr val="E6E6DA"/>
        </a:lt1>
        <a:dk2>
          <a:srgbClr val="295200"/>
        </a:dk2>
        <a:lt2>
          <a:srgbClr val="F3F2D9"/>
        </a:lt2>
        <a:accent1>
          <a:srgbClr val="808000"/>
        </a:accent1>
        <a:accent2>
          <a:srgbClr val="838D75"/>
        </a:accent2>
        <a:accent3>
          <a:srgbClr val="ACB3AA"/>
        </a:accent3>
        <a:accent4>
          <a:srgbClr val="C4C4BA"/>
        </a:accent4>
        <a:accent5>
          <a:srgbClr val="C0C0AA"/>
        </a:accent5>
        <a:accent6>
          <a:srgbClr val="767F69"/>
        </a:accent6>
        <a:hlink>
          <a:srgbClr val="33CC33"/>
        </a:hlink>
        <a:folHlink>
          <a:srgbClr val="33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4">
        <a:dk1>
          <a:srgbClr val="86615A"/>
        </a:dk1>
        <a:lt1>
          <a:srgbClr val="FFFFFF"/>
        </a:lt1>
        <a:dk2>
          <a:srgbClr val="633427"/>
        </a:dk2>
        <a:lt2>
          <a:srgbClr val="E9DDCD"/>
        </a:lt2>
        <a:accent1>
          <a:srgbClr val="A34545"/>
        </a:accent1>
        <a:accent2>
          <a:srgbClr val="C86400"/>
        </a:accent2>
        <a:accent3>
          <a:srgbClr val="B7AEAC"/>
        </a:accent3>
        <a:accent4>
          <a:srgbClr val="DADADA"/>
        </a:accent4>
        <a:accent5>
          <a:srgbClr val="CEB0B0"/>
        </a:accent5>
        <a:accent6>
          <a:srgbClr val="B55A00"/>
        </a:accent6>
        <a:hlink>
          <a:srgbClr val="ECAE00"/>
        </a:hlink>
        <a:folHlink>
          <a:srgbClr val="BAA8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5">
        <a:dk1>
          <a:srgbClr val="009999"/>
        </a:dk1>
        <a:lt1>
          <a:srgbClr val="EAEAEA"/>
        </a:lt1>
        <a:dk2>
          <a:srgbClr val="006666"/>
        </a:dk2>
        <a:lt2>
          <a:srgbClr val="FFFFCC"/>
        </a:lt2>
        <a:accent1>
          <a:srgbClr val="339966"/>
        </a:accent1>
        <a:accent2>
          <a:srgbClr val="5E855B"/>
        </a:accent2>
        <a:accent3>
          <a:srgbClr val="AAB8B8"/>
        </a:accent3>
        <a:accent4>
          <a:srgbClr val="C8C8C8"/>
        </a:accent4>
        <a:accent5>
          <a:srgbClr val="ADCAB8"/>
        </a:accent5>
        <a:accent6>
          <a:srgbClr val="547852"/>
        </a:accent6>
        <a:hlink>
          <a:srgbClr val="EEC85E"/>
        </a:hlink>
        <a:folHlink>
          <a:srgbClr val="AA845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6">
        <a:dk1>
          <a:srgbClr val="B8A47C"/>
        </a:dk1>
        <a:lt1>
          <a:srgbClr val="FFFFFF"/>
        </a:lt1>
        <a:dk2>
          <a:srgbClr val="A68A58"/>
        </a:dk2>
        <a:lt2>
          <a:srgbClr val="DAD79C"/>
        </a:lt2>
        <a:accent1>
          <a:srgbClr val="816B35"/>
        </a:accent1>
        <a:accent2>
          <a:srgbClr val="FFCC00"/>
        </a:accent2>
        <a:accent3>
          <a:srgbClr val="D0C4B4"/>
        </a:accent3>
        <a:accent4>
          <a:srgbClr val="DADADA"/>
        </a:accent4>
        <a:accent5>
          <a:srgbClr val="C1BAAE"/>
        </a:accent5>
        <a:accent6>
          <a:srgbClr val="E7B900"/>
        </a:accent6>
        <a:hlink>
          <a:srgbClr val="0066CC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7">
        <a:dk1>
          <a:srgbClr val="336699"/>
        </a:dk1>
        <a:lt1>
          <a:srgbClr val="F8F8F8"/>
        </a:lt1>
        <a:dk2>
          <a:srgbClr val="003366"/>
        </a:dk2>
        <a:lt2>
          <a:srgbClr val="D1DDD4"/>
        </a:lt2>
        <a:accent1>
          <a:srgbClr val="3399FF"/>
        </a:accent1>
        <a:accent2>
          <a:srgbClr val="006699"/>
        </a:accent2>
        <a:accent3>
          <a:srgbClr val="AAADB8"/>
        </a:accent3>
        <a:accent4>
          <a:srgbClr val="D4D4D4"/>
        </a:accent4>
        <a:accent5>
          <a:srgbClr val="ADCAFF"/>
        </a:accent5>
        <a:accent6>
          <a:srgbClr val="005C8A"/>
        </a:accent6>
        <a:hlink>
          <a:srgbClr val="86C0CE"/>
        </a:hlink>
        <a:folHlink>
          <a:srgbClr val="0080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362</TotalTime>
  <Words>827</Words>
  <Application>Microsoft Office PowerPoint</Application>
  <PresentationFormat>On-screen Show (4:3)</PresentationFormat>
  <Paragraphs>146</Paragraphs>
  <Slides>20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3" baseType="lpstr">
      <vt:lpstr>Default Design</vt:lpstr>
      <vt:lpstr>Cliff</vt:lpstr>
      <vt:lpstr>Clip</vt:lpstr>
      <vt:lpstr>Me llamo _________ Clase 802 La fecha es el 30 de septiembre del 2013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Africa</vt:lpstr>
      <vt:lpstr>PowerPoint Presentation</vt:lpstr>
      <vt:lpstr>PowerPoint Presentation</vt:lpstr>
      <vt:lpstr>Tarea # 9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802 La fecha es el 30 de septiembre del 2013</dc:title>
  <dc:creator>Helen Zumaeta</dc:creator>
  <cp:lastModifiedBy>Helen Zumaeta</cp:lastModifiedBy>
  <cp:revision>14</cp:revision>
  <cp:lastPrinted>2013-09-30T19:13:18Z</cp:lastPrinted>
  <dcterms:created xsi:type="dcterms:W3CDTF">2013-09-27T16:11:24Z</dcterms:created>
  <dcterms:modified xsi:type="dcterms:W3CDTF">2013-09-30T21:44:10Z</dcterms:modified>
</cp:coreProperties>
</file>